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6" r:id="rId1"/>
  </p:sldMasterIdLst>
  <p:notesMasterIdLst>
    <p:notesMasterId r:id="rId20"/>
  </p:notesMasterIdLst>
  <p:sldIdLst>
    <p:sldId id="685" r:id="rId2"/>
    <p:sldId id="634" r:id="rId3"/>
    <p:sldId id="633" r:id="rId4"/>
    <p:sldId id="450" r:id="rId5"/>
    <p:sldId id="682" r:id="rId6"/>
    <p:sldId id="686" r:id="rId7"/>
    <p:sldId id="687" r:id="rId8"/>
    <p:sldId id="689" r:id="rId9"/>
    <p:sldId id="454" r:id="rId10"/>
    <p:sldId id="688" r:id="rId11"/>
    <p:sldId id="690" r:id="rId12"/>
    <p:sldId id="691" r:id="rId13"/>
    <p:sldId id="692" r:id="rId14"/>
    <p:sldId id="693" r:id="rId15"/>
    <p:sldId id="694" r:id="rId16"/>
    <p:sldId id="695" r:id="rId17"/>
    <p:sldId id="696" r:id="rId18"/>
    <p:sldId id="698" r:id="rId19"/>
  </p:sldIdLst>
  <p:sldSz cx="18288000" cy="10288588"/>
  <p:notesSz cx="6858000" cy="9144000"/>
  <p:defaultTextStyle>
    <a:defPPr>
      <a:defRPr lang="ru-RU"/>
    </a:defPPr>
    <a:lvl1pPr marL="0" algn="l" defTabSz="137115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578" algn="l" defTabSz="137115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156" algn="l" defTabSz="137115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6734" algn="l" defTabSz="137115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2314" algn="l" defTabSz="137115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7892" algn="l" defTabSz="137115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3468" algn="l" defTabSz="137115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99049" algn="l" defTabSz="137115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4627" algn="l" defTabSz="137115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koff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1FA"/>
    <a:srgbClr val="828282"/>
    <a:srgbClr val="C5C5C5"/>
    <a:srgbClr val="F39191"/>
    <a:srgbClr val="D5D5D5"/>
    <a:srgbClr val="000000"/>
    <a:srgbClr val="F9393E"/>
    <a:srgbClr val="F2F2F2"/>
    <a:srgbClr val="383838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3" autoAdjust="0"/>
    <p:restoredTop sz="95773" autoAdjust="0"/>
  </p:normalViewPr>
  <p:slideViewPr>
    <p:cSldViewPr snapToGrid="0">
      <p:cViewPr varScale="1">
        <p:scale>
          <a:sx n="63" d="100"/>
          <a:sy n="63" d="100"/>
        </p:scale>
        <p:origin x="232" y="600"/>
      </p:cViewPr>
      <p:guideLst/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3582" y="102"/>
      </p:cViewPr>
      <p:guideLst>
        <p:guide orient="horz" pos="2880"/>
        <p:guide pos="2160"/>
      </p:guideLst>
    </p:cSldViewPr>
  </p:notesViewPr>
  <p:gridSpacing cx="365761" cy="36576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9C0B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71-C843-94A5-26F39B341DD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71-C843-94A5-26F39B341DD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71-C843-94A5-26F39B341DD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B71-C843-94A5-26F39B341DD7}"/>
              </c:ext>
            </c:extLst>
          </c:dPt>
          <c:dPt>
            <c:idx val="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B71-C843-94A5-26F39B341DD7}"/>
              </c:ext>
            </c:extLst>
          </c:dPt>
          <c:dPt>
            <c:idx val="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B71-C843-94A5-26F39B341DD7}"/>
              </c:ext>
            </c:extLst>
          </c:dPt>
          <c:dPt>
            <c:idx val="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B71-C843-94A5-26F39B341DD7}"/>
              </c:ext>
            </c:extLst>
          </c:dPt>
          <c:dPt>
            <c:idx val="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B71-C843-94A5-26F39B341DD7}"/>
              </c:ext>
            </c:extLst>
          </c:dPt>
          <c:dPt>
            <c:idx val="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B71-C843-94A5-26F39B341DD7}"/>
              </c:ext>
            </c:extLst>
          </c:dPt>
          <c:dPt>
            <c:idx val="9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B71-C843-94A5-26F39B341DD7}"/>
              </c:ext>
            </c:extLst>
          </c:dPt>
          <c:dPt>
            <c:idx val="10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B71-C843-94A5-26F39B341DD7}"/>
              </c:ext>
            </c:extLst>
          </c:dPt>
          <c:dPt>
            <c:idx val="11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B71-C843-94A5-26F39B341DD7}"/>
              </c:ext>
            </c:extLst>
          </c:dPt>
          <c:dPt>
            <c:idx val="12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B71-C843-94A5-26F39B341DD7}"/>
              </c:ext>
            </c:extLst>
          </c:dPt>
          <c:dPt>
            <c:idx val="13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B71-C843-94A5-26F39B341DD7}"/>
              </c:ext>
            </c:extLst>
          </c:dPt>
          <c:dPt>
            <c:idx val="1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B71-C843-94A5-26F39B341DD7}"/>
              </c:ext>
            </c:extLst>
          </c:dPt>
          <c:dPt>
            <c:idx val="1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B71-C843-94A5-26F39B341DD7}"/>
              </c:ext>
            </c:extLst>
          </c:dPt>
          <c:dPt>
            <c:idx val="1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1B71-C843-94A5-26F39B341DD7}"/>
              </c:ext>
            </c:extLst>
          </c:dPt>
          <c:dPt>
            <c:idx val="1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1B71-C843-94A5-26F39B341DD7}"/>
              </c:ext>
            </c:extLst>
          </c:dPt>
          <c:dPt>
            <c:idx val="1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1B71-C843-94A5-26F39B341DD7}"/>
              </c:ext>
            </c:extLst>
          </c:dPt>
          <c:dPt>
            <c:idx val="19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1B71-C843-94A5-26F39B341DD7}"/>
              </c:ext>
            </c:extLst>
          </c:dPt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</c:v>
                </c:pt>
                <c:pt idx="1">
                  <c:v>5</c:v>
                </c:pt>
                <c:pt idx="2">
                  <c:v>2</c:v>
                </c:pt>
                <c:pt idx="3">
                  <c:v>3.5</c:v>
                </c:pt>
                <c:pt idx="4">
                  <c:v>1</c:v>
                </c:pt>
                <c:pt idx="5">
                  <c:v>4.5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1.5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4.5</c:v>
                </c:pt>
                <c:pt idx="14">
                  <c:v>5</c:v>
                </c:pt>
                <c:pt idx="15">
                  <c:v>3.5</c:v>
                </c:pt>
                <c:pt idx="16">
                  <c:v>2.5</c:v>
                </c:pt>
                <c:pt idx="17">
                  <c:v>1.5</c:v>
                </c:pt>
                <c:pt idx="18">
                  <c:v>0.5</c:v>
                </c:pt>
                <c:pt idx="1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1B71-C843-94A5-26F39B341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-2113624720"/>
        <c:axId val="-2113616080"/>
      </c:barChart>
      <c:catAx>
        <c:axId val="-211362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16080"/>
        <c:crosses val="autoZero"/>
        <c:auto val="1"/>
        <c:lblAlgn val="ctr"/>
        <c:lblOffset val="100"/>
        <c:noMultiLvlLbl val="0"/>
      </c:catAx>
      <c:valAx>
        <c:axId val="-21136160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2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0" i="0">
          <a:solidFill>
            <a:schemeClr val="tx1"/>
          </a:solidFill>
          <a:latin typeface="Titillium" charset="0"/>
          <a:ea typeface="Titillium" charset="0"/>
          <a:cs typeface="Titillium" charset="0"/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9C0B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71-C843-94A5-26F39B341DD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71-C843-94A5-26F39B341DD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71-C843-94A5-26F39B341DD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B71-C843-94A5-26F39B341DD7}"/>
              </c:ext>
            </c:extLst>
          </c:dPt>
          <c:dPt>
            <c:idx val="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B71-C843-94A5-26F39B341DD7}"/>
              </c:ext>
            </c:extLst>
          </c:dPt>
          <c:dPt>
            <c:idx val="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B71-C843-94A5-26F39B341DD7}"/>
              </c:ext>
            </c:extLst>
          </c:dPt>
          <c:dPt>
            <c:idx val="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B71-C843-94A5-26F39B341DD7}"/>
              </c:ext>
            </c:extLst>
          </c:dPt>
          <c:dPt>
            <c:idx val="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B71-C843-94A5-26F39B341DD7}"/>
              </c:ext>
            </c:extLst>
          </c:dPt>
          <c:dPt>
            <c:idx val="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B71-C843-94A5-26F39B341DD7}"/>
              </c:ext>
            </c:extLst>
          </c:dPt>
          <c:dPt>
            <c:idx val="9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B71-C843-94A5-26F39B341DD7}"/>
              </c:ext>
            </c:extLst>
          </c:dPt>
          <c:dPt>
            <c:idx val="10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B71-C843-94A5-26F39B341DD7}"/>
              </c:ext>
            </c:extLst>
          </c:dPt>
          <c:dPt>
            <c:idx val="11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B71-C843-94A5-26F39B341DD7}"/>
              </c:ext>
            </c:extLst>
          </c:dPt>
          <c:dPt>
            <c:idx val="12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B71-C843-94A5-26F39B341DD7}"/>
              </c:ext>
            </c:extLst>
          </c:dPt>
          <c:dPt>
            <c:idx val="13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B71-C843-94A5-26F39B341DD7}"/>
              </c:ext>
            </c:extLst>
          </c:dPt>
          <c:dPt>
            <c:idx val="1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B71-C843-94A5-26F39B341DD7}"/>
              </c:ext>
            </c:extLst>
          </c:dPt>
          <c:dPt>
            <c:idx val="1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B71-C843-94A5-26F39B341DD7}"/>
              </c:ext>
            </c:extLst>
          </c:dPt>
          <c:dPt>
            <c:idx val="1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1B71-C843-94A5-26F39B341DD7}"/>
              </c:ext>
            </c:extLst>
          </c:dPt>
          <c:dPt>
            <c:idx val="1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1B71-C843-94A5-26F39B341DD7}"/>
              </c:ext>
            </c:extLst>
          </c:dPt>
          <c:dPt>
            <c:idx val="1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1B71-C843-94A5-26F39B341DD7}"/>
              </c:ext>
            </c:extLst>
          </c:dPt>
          <c:dPt>
            <c:idx val="19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1B71-C843-94A5-26F39B341DD7}"/>
              </c:ext>
            </c:extLst>
          </c:dPt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</c:v>
                </c:pt>
                <c:pt idx="1">
                  <c:v>5</c:v>
                </c:pt>
                <c:pt idx="2">
                  <c:v>2</c:v>
                </c:pt>
                <c:pt idx="3">
                  <c:v>3.5</c:v>
                </c:pt>
                <c:pt idx="4">
                  <c:v>1</c:v>
                </c:pt>
                <c:pt idx="5">
                  <c:v>4.5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1.5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4.5</c:v>
                </c:pt>
                <c:pt idx="14">
                  <c:v>5</c:v>
                </c:pt>
                <c:pt idx="15">
                  <c:v>3.5</c:v>
                </c:pt>
                <c:pt idx="16">
                  <c:v>2.5</c:v>
                </c:pt>
                <c:pt idx="17">
                  <c:v>1.5</c:v>
                </c:pt>
                <c:pt idx="18">
                  <c:v>0.5</c:v>
                </c:pt>
                <c:pt idx="1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1B71-C843-94A5-26F39B341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-2113624720"/>
        <c:axId val="-2113616080"/>
      </c:barChart>
      <c:catAx>
        <c:axId val="-211362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16080"/>
        <c:crosses val="autoZero"/>
        <c:auto val="1"/>
        <c:lblAlgn val="ctr"/>
        <c:lblOffset val="100"/>
        <c:noMultiLvlLbl val="0"/>
      </c:catAx>
      <c:valAx>
        <c:axId val="-21136160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2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0" i="0">
          <a:solidFill>
            <a:schemeClr val="tx1"/>
          </a:solidFill>
          <a:latin typeface="Titillium" charset="0"/>
          <a:ea typeface="Titillium" charset="0"/>
          <a:cs typeface="Titillium" charset="0"/>
        </a:defRPr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9C0B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71-C843-94A5-26F39B341DD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71-C843-94A5-26F39B341DD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71-C843-94A5-26F39B341DD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B71-C843-94A5-26F39B341DD7}"/>
              </c:ext>
            </c:extLst>
          </c:dPt>
          <c:dPt>
            <c:idx val="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B71-C843-94A5-26F39B341DD7}"/>
              </c:ext>
            </c:extLst>
          </c:dPt>
          <c:dPt>
            <c:idx val="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B71-C843-94A5-26F39B341DD7}"/>
              </c:ext>
            </c:extLst>
          </c:dPt>
          <c:dPt>
            <c:idx val="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B71-C843-94A5-26F39B341DD7}"/>
              </c:ext>
            </c:extLst>
          </c:dPt>
          <c:dPt>
            <c:idx val="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B71-C843-94A5-26F39B341DD7}"/>
              </c:ext>
            </c:extLst>
          </c:dPt>
          <c:dPt>
            <c:idx val="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B71-C843-94A5-26F39B341DD7}"/>
              </c:ext>
            </c:extLst>
          </c:dPt>
          <c:dPt>
            <c:idx val="9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B71-C843-94A5-26F39B341DD7}"/>
              </c:ext>
            </c:extLst>
          </c:dPt>
          <c:dPt>
            <c:idx val="10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B71-C843-94A5-26F39B341DD7}"/>
              </c:ext>
            </c:extLst>
          </c:dPt>
          <c:dPt>
            <c:idx val="11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B71-C843-94A5-26F39B341DD7}"/>
              </c:ext>
            </c:extLst>
          </c:dPt>
          <c:dPt>
            <c:idx val="12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B71-C843-94A5-26F39B341DD7}"/>
              </c:ext>
            </c:extLst>
          </c:dPt>
          <c:dPt>
            <c:idx val="13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B71-C843-94A5-26F39B341DD7}"/>
              </c:ext>
            </c:extLst>
          </c:dPt>
          <c:dPt>
            <c:idx val="1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B71-C843-94A5-26F39B341DD7}"/>
              </c:ext>
            </c:extLst>
          </c:dPt>
          <c:dPt>
            <c:idx val="1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B71-C843-94A5-26F39B341DD7}"/>
              </c:ext>
            </c:extLst>
          </c:dPt>
          <c:dPt>
            <c:idx val="1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1B71-C843-94A5-26F39B341DD7}"/>
              </c:ext>
            </c:extLst>
          </c:dPt>
          <c:dPt>
            <c:idx val="1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1B71-C843-94A5-26F39B341DD7}"/>
              </c:ext>
            </c:extLst>
          </c:dPt>
          <c:dPt>
            <c:idx val="1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1B71-C843-94A5-26F39B341DD7}"/>
              </c:ext>
            </c:extLst>
          </c:dPt>
          <c:dPt>
            <c:idx val="19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1B71-C843-94A5-26F39B341DD7}"/>
              </c:ext>
            </c:extLst>
          </c:dPt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</c:v>
                </c:pt>
                <c:pt idx="1">
                  <c:v>5</c:v>
                </c:pt>
                <c:pt idx="2">
                  <c:v>2</c:v>
                </c:pt>
                <c:pt idx="3">
                  <c:v>3.5</c:v>
                </c:pt>
                <c:pt idx="4">
                  <c:v>1</c:v>
                </c:pt>
                <c:pt idx="5">
                  <c:v>4.5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1.5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4.5</c:v>
                </c:pt>
                <c:pt idx="14">
                  <c:v>5</c:v>
                </c:pt>
                <c:pt idx="15">
                  <c:v>3.5</c:v>
                </c:pt>
                <c:pt idx="16">
                  <c:v>2.5</c:v>
                </c:pt>
                <c:pt idx="17">
                  <c:v>1.5</c:v>
                </c:pt>
                <c:pt idx="18">
                  <c:v>0.5</c:v>
                </c:pt>
                <c:pt idx="1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1B71-C843-94A5-26F39B341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-2113624720"/>
        <c:axId val="-2113616080"/>
      </c:barChart>
      <c:catAx>
        <c:axId val="-211362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16080"/>
        <c:crosses val="autoZero"/>
        <c:auto val="1"/>
        <c:lblAlgn val="ctr"/>
        <c:lblOffset val="100"/>
        <c:noMultiLvlLbl val="0"/>
      </c:catAx>
      <c:valAx>
        <c:axId val="-21136160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2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0" i="0">
          <a:solidFill>
            <a:schemeClr val="tx1"/>
          </a:solidFill>
          <a:latin typeface="Titillium" charset="0"/>
          <a:ea typeface="Titillium" charset="0"/>
          <a:cs typeface="Titillium" charset="0"/>
        </a:defRPr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9C0B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71-C843-94A5-26F39B341DD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71-C843-94A5-26F39B341DD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71-C843-94A5-26F39B341DD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B71-C843-94A5-26F39B341DD7}"/>
              </c:ext>
            </c:extLst>
          </c:dPt>
          <c:dPt>
            <c:idx val="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B71-C843-94A5-26F39B341DD7}"/>
              </c:ext>
            </c:extLst>
          </c:dPt>
          <c:dPt>
            <c:idx val="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B71-C843-94A5-26F39B341DD7}"/>
              </c:ext>
            </c:extLst>
          </c:dPt>
          <c:dPt>
            <c:idx val="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B71-C843-94A5-26F39B341DD7}"/>
              </c:ext>
            </c:extLst>
          </c:dPt>
          <c:dPt>
            <c:idx val="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B71-C843-94A5-26F39B341DD7}"/>
              </c:ext>
            </c:extLst>
          </c:dPt>
          <c:dPt>
            <c:idx val="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B71-C843-94A5-26F39B341DD7}"/>
              </c:ext>
            </c:extLst>
          </c:dPt>
          <c:dPt>
            <c:idx val="9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B71-C843-94A5-26F39B341DD7}"/>
              </c:ext>
            </c:extLst>
          </c:dPt>
          <c:dPt>
            <c:idx val="10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B71-C843-94A5-26F39B341DD7}"/>
              </c:ext>
            </c:extLst>
          </c:dPt>
          <c:dPt>
            <c:idx val="11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B71-C843-94A5-26F39B341DD7}"/>
              </c:ext>
            </c:extLst>
          </c:dPt>
          <c:dPt>
            <c:idx val="12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B71-C843-94A5-26F39B341DD7}"/>
              </c:ext>
            </c:extLst>
          </c:dPt>
          <c:dPt>
            <c:idx val="13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B71-C843-94A5-26F39B341DD7}"/>
              </c:ext>
            </c:extLst>
          </c:dPt>
          <c:dPt>
            <c:idx val="1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B71-C843-94A5-26F39B341DD7}"/>
              </c:ext>
            </c:extLst>
          </c:dPt>
          <c:dPt>
            <c:idx val="1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B71-C843-94A5-26F39B341DD7}"/>
              </c:ext>
            </c:extLst>
          </c:dPt>
          <c:dPt>
            <c:idx val="1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1B71-C843-94A5-26F39B341DD7}"/>
              </c:ext>
            </c:extLst>
          </c:dPt>
          <c:dPt>
            <c:idx val="1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1B71-C843-94A5-26F39B341DD7}"/>
              </c:ext>
            </c:extLst>
          </c:dPt>
          <c:dPt>
            <c:idx val="1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1B71-C843-94A5-26F39B341DD7}"/>
              </c:ext>
            </c:extLst>
          </c:dPt>
          <c:dPt>
            <c:idx val="19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1B71-C843-94A5-26F39B341DD7}"/>
              </c:ext>
            </c:extLst>
          </c:dPt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</c:v>
                </c:pt>
                <c:pt idx="1">
                  <c:v>5</c:v>
                </c:pt>
                <c:pt idx="2">
                  <c:v>2</c:v>
                </c:pt>
                <c:pt idx="3">
                  <c:v>3.5</c:v>
                </c:pt>
                <c:pt idx="4">
                  <c:v>1</c:v>
                </c:pt>
                <c:pt idx="5">
                  <c:v>4.5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1.5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4.5</c:v>
                </c:pt>
                <c:pt idx="14">
                  <c:v>5</c:v>
                </c:pt>
                <c:pt idx="15">
                  <c:v>3.5</c:v>
                </c:pt>
                <c:pt idx="16">
                  <c:v>2.5</c:v>
                </c:pt>
                <c:pt idx="17">
                  <c:v>1.5</c:v>
                </c:pt>
                <c:pt idx="18">
                  <c:v>0.5</c:v>
                </c:pt>
                <c:pt idx="1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1B71-C843-94A5-26F39B341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-2113624720"/>
        <c:axId val="-2113616080"/>
      </c:barChart>
      <c:catAx>
        <c:axId val="-211362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16080"/>
        <c:crosses val="autoZero"/>
        <c:auto val="1"/>
        <c:lblAlgn val="ctr"/>
        <c:lblOffset val="100"/>
        <c:noMultiLvlLbl val="0"/>
      </c:catAx>
      <c:valAx>
        <c:axId val="-21136160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2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0" i="0">
          <a:solidFill>
            <a:schemeClr val="tx1"/>
          </a:solidFill>
          <a:latin typeface="Titillium" charset="0"/>
          <a:ea typeface="Titillium" charset="0"/>
          <a:cs typeface="Titillium" charset="0"/>
        </a:defRPr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9C0B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71-C843-94A5-26F39B341DD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71-C843-94A5-26F39B341DD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71-C843-94A5-26F39B341DD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B71-C843-94A5-26F39B341DD7}"/>
              </c:ext>
            </c:extLst>
          </c:dPt>
          <c:dPt>
            <c:idx val="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B71-C843-94A5-26F39B341DD7}"/>
              </c:ext>
            </c:extLst>
          </c:dPt>
          <c:dPt>
            <c:idx val="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B71-C843-94A5-26F39B341DD7}"/>
              </c:ext>
            </c:extLst>
          </c:dPt>
          <c:dPt>
            <c:idx val="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B71-C843-94A5-26F39B341DD7}"/>
              </c:ext>
            </c:extLst>
          </c:dPt>
          <c:dPt>
            <c:idx val="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B71-C843-94A5-26F39B341DD7}"/>
              </c:ext>
            </c:extLst>
          </c:dPt>
          <c:dPt>
            <c:idx val="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B71-C843-94A5-26F39B341DD7}"/>
              </c:ext>
            </c:extLst>
          </c:dPt>
          <c:dPt>
            <c:idx val="9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B71-C843-94A5-26F39B341DD7}"/>
              </c:ext>
            </c:extLst>
          </c:dPt>
          <c:dPt>
            <c:idx val="10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B71-C843-94A5-26F39B341DD7}"/>
              </c:ext>
            </c:extLst>
          </c:dPt>
          <c:dPt>
            <c:idx val="11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B71-C843-94A5-26F39B341DD7}"/>
              </c:ext>
            </c:extLst>
          </c:dPt>
          <c:dPt>
            <c:idx val="12"/>
            <c:invertIfNegative val="0"/>
            <c:bubble3D val="0"/>
            <c:spPr>
              <a:solidFill>
                <a:srgbClr val="D5D5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B71-C843-94A5-26F39B341DD7}"/>
              </c:ext>
            </c:extLst>
          </c:dPt>
          <c:dPt>
            <c:idx val="13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B71-C843-94A5-26F39B341DD7}"/>
              </c:ext>
            </c:extLst>
          </c:dPt>
          <c:dPt>
            <c:idx val="14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B71-C843-94A5-26F39B341DD7}"/>
              </c:ext>
            </c:extLst>
          </c:dPt>
          <c:dPt>
            <c:idx val="15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B71-C843-94A5-26F39B341DD7}"/>
              </c:ext>
            </c:extLst>
          </c:dPt>
          <c:dPt>
            <c:idx val="16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1B71-C843-94A5-26F39B341DD7}"/>
              </c:ext>
            </c:extLst>
          </c:dPt>
          <c:dPt>
            <c:idx val="17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1B71-C843-94A5-26F39B341DD7}"/>
              </c:ext>
            </c:extLst>
          </c:dPt>
          <c:dPt>
            <c:idx val="18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1B71-C843-94A5-26F39B341DD7}"/>
              </c:ext>
            </c:extLst>
          </c:dPt>
          <c:dPt>
            <c:idx val="19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1B71-C843-94A5-26F39B341DD7}"/>
              </c:ext>
            </c:extLst>
          </c:dPt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</c:v>
                </c:pt>
                <c:pt idx="1">
                  <c:v>5</c:v>
                </c:pt>
                <c:pt idx="2">
                  <c:v>2</c:v>
                </c:pt>
                <c:pt idx="3">
                  <c:v>3.5</c:v>
                </c:pt>
                <c:pt idx="4">
                  <c:v>1</c:v>
                </c:pt>
                <c:pt idx="5">
                  <c:v>4.5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1.5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4.5</c:v>
                </c:pt>
                <c:pt idx="14">
                  <c:v>5</c:v>
                </c:pt>
                <c:pt idx="15">
                  <c:v>3.5</c:v>
                </c:pt>
                <c:pt idx="16">
                  <c:v>2.5</c:v>
                </c:pt>
                <c:pt idx="17">
                  <c:v>1.5</c:v>
                </c:pt>
                <c:pt idx="18">
                  <c:v>0.5</c:v>
                </c:pt>
                <c:pt idx="1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1B71-C843-94A5-26F39B341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-2113624720"/>
        <c:axId val="-2113616080"/>
      </c:barChart>
      <c:catAx>
        <c:axId val="-211362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16080"/>
        <c:crosses val="autoZero"/>
        <c:auto val="1"/>
        <c:lblAlgn val="ctr"/>
        <c:lblOffset val="100"/>
        <c:noMultiLvlLbl val="0"/>
      </c:catAx>
      <c:valAx>
        <c:axId val="-21136160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j-lt"/>
                <a:ea typeface="Titillium" charset="0"/>
                <a:cs typeface="Titillium" charset="0"/>
              </a:defRPr>
            </a:pPr>
            <a:endParaRPr lang="es-ES"/>
          </a:p>
        </c:txPr>
        <c:crossAx val="-211362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0" i="0">
          <a:solidFill>
            <a:schemeClr val="tx1"/>
          </a:solidFill>
          <a:latin typeface="Titillium" charset="0"/>
          <a:ea typeface="Titillium" charset="0"/>
          <a:cs typeface="Titillium" charset="0"/>
        </a:defRPr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82828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74-C741-8AF7-8B5065EFCAD5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74-C741-8AF7-8B5065EFCAD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74-C741-8AF7-8B5065EFC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82828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5F-984F-BA20-1375847FDBA4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5F-984F-BA20-1375847FDBA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5F-984F-BA20-1375847FDB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82828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4A-A446-8B1D-D5399C3BB89F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4A-A446-8B1D-D5399C3BB89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4A-A446-8B1D-D5399C3BB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82828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1D-1D4E-962B-49DDBAE573B0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1D-1D4E-962B-49DDBAE573B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1D-1D4E-962B-49DDBAE57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1BCA8-F940-4B2C-BED6-5BA47B679EE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6486-6481-4517-93D6-377984602E0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8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578" algn="l" defTabSz="1371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156" algn="l" defTabSz="1371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6734" algn="l" defTabSz="1371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2314" algn="l" defTabSz="1371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7892" algn="l" defTabSz="1371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3468" algn="l" defTabSz="1371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99049" algn="l" defTabSz="1371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4627" algn="l" defTabSz="1371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36486-6481-4517-93D6-377984602E0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2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7173575" y="269123"/>
            <a:ext cx="611982" cy="54300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1203" b="1"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9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 userDrawn="1"/>
        </p:nvSpPr>
        <p:spPr bwMode="auto">
          <a:xfrm>
            <a:off x="2" y="-1"/>
            <a:ext cx="9158512" cy="9116363"/>
          </a:xfrm>
          <a:custGeom>
            <a:avLst/>
            <a:gdLst>
              <a:gd name="connsiteX0" fmla="*/ 0 w 6890771"/>
              <a:gd name="connsiteY0" fmla="*/ 0 h 6858000"/>
              <a:gd name="connsiteX1" fmla="*/ 6890771 w 6890771"/>
              <a:gd name="connsiteY1" fmla="*/ 0 h 6858000"/>
              <a:gd name="connsiteX2" fmla="*/ 18997 w 6890771"/>
              <a:gd name="connsiteY2" fmla="*/ 6858000 h 6858000"/>
              <a:gd name="connsiteX3" fmla="*/ 0 w 68907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0771" h="6858000">
                <a:moveTo>
                  <a:pt x="0" y="0"/>
                </a:moveTo>
                <a:lnTo>
                  <a:pt x="6890771" y="0"/>
                </a:lnTo>
                <a:lnTo>
                  <a:pt x="189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txBody>
          <a:bodyPr vert="horz" wrap="square" lIns="137160" tIns="68580" rIns="137160" bIns="6858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dirty="0"/>
          </a:p>
        </p:txBody>
      </p:sp>
      <p:sp>
        <p:nvSpPr>
          <p:cNvPr id="11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7173575" y="269123"/>
            <a:ext cx="611982" cy="54300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1203" b="1"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8062916" y="5652521"/>
            <a:ext cx="7562847" cy="2740299"/>
          </a:xfrm>
        </p:spPr>
        <p:txBody>
          <a:bodyPr tIns="0">
            <a:noAutofit/>
          </a:bodyPr>
          <a:lstStyle>
            <a:lvl1pPr algn="l">
              <a:lnSpc>
                <a:spcPct val="150000"/>
              </a:lnSpc>
              <a:defRPr sz="15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text here</a:t>
            </a:r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46" hasCustomPrompt="1"/>
          </p:nvPr>
        </p:nvSpPr>
        <p:spPr>
          <a:xfrm>
            <a:off x="8078236" y="4876113"/>
            <a:ext cx="7527095" cy="540626"/>
          </a:xfrm>
        </p:spPr>
        <p:txBody>
          <a:bodyPr anchor="b">
            <a:noAutofit/>
          </a:bodyPr>
          <a:lstStyle>
            <a:lvl1pPr algn="l">
              <a:lnSpc>
                <a:spcPct val="150000"/>
              </a:lnSpc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Bold text here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42" hasCustomPrompt="1"/>
          </p:nvPr>
        </p:nvSpPr>
        <p:spPr>
          <a:xfrm>
            <a:off x="1583533" y="4350966"/>
            <a:ext cx="5404340" cy="2436645"/>
          </a:xfrm>
        </p:spPr>
        <p:txBody>
          <a:bodyPr tIns="91440">
            <a:noAutofit/>
          </a:bodyPr>
          <a:lstStyle>
            <a:lvl1pPr algn="l">
              <a:lnSpc>
                <a:spcPct val="100000"/>
              </a:lnSpc>
              <a:spcBef>
                <a:spcPts val="300"/>
              </a:spcBef>
              <a:defRPr sz="8100" b="1" baseline="0">
                <a:solidFill>
                  <a:schemeClr val="tx1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H2 Title here</a:t>
            </a:r>
          </a:p>
        </p:txBody>
      </p:sp>
      <p:cxnSp>
        <p:nvCxnSpPr>
          <p:cNvPr id="23" name="Прямая соединительная линия 22"/>
          <p:cNvCxnSpPr/>
          <p:nvPr userDrawn="1"/>
        </p:nvCxnSpPr>
        <p:spPr>
          <a:xfrm flipV="1">
            <a:off x="1583532" y="1895766"/>
            <a:ext cx="1081089" cy="1081256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>
            <a:cxnSpLocks/>
          </p:cNvCxnSpPr>
          <p:nvPr userDrawn="1"/>
        </p:nvCxnSpPr>
        <p:spPr>
          <a:xfrm>
            <a:off x="6671144" y="4625670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7"/>
          <p:cNvSpPr>
            <a:spLocks noGrp="1"/>
          </p:cNvSpPr>
          <p:nvPr>
            <p:ph type="body" sz="quarter" idx="44" hasCustomPrompt="1"/>
          </p:nvPr>
        </p:nvSpPr>
        <p:spPr>
          <a:xfrm rot="16200000">
            <a:off x="-2052798" y="6035854"/>
            <a:ext cx="5400101" cy="442396"/>
          </a:xfrm>
        </p:spPr>
        <p:txBody>
          <a:bodyPr anchor="ctr">
            <a:normAutofit/>
          </a:bodyPr>
          <a:lstStyle>
            <a:lvl1pPr algn="l">
              <a:lnSpc>
                <a:spcPct val="150000"/>
              </a:lnSpc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Small text here</a:t>
            </a:r>
          </a:p>
        </p:txBody>
      </p:sp>
    </p:spTree>
    <p:extLst>
      <p:ext uri="{BB962C8B-B14F-4D97-AF65-F5344CB8AC3E}">
        <p14:creationId xmlns:p14="http://schemas.microsoft.com/office/powerpoint/2010/main" val="36107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8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8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 userDrawn="1"/>
        </p:nvSpPr>
        <p:spPr bwMode="auto">
          <a:xfrm>
            <a:off x="4824415" y="0"/>
            <a:ext cx="13463588" cy="10288588"/>
          </a:xfrm>
          <a:custGeom>
            <a:avLst/>
            <a:gdLst>
              <a:gd name="connsiteX0" fmla="*/ 6869416 w 8975725"/>
              <a:gd name="connsiteY0" fmla="*/ 0 h 6858000"/>
              <a:gd name="connsiteX1" fmla="*/ 8975725 w 8975725"/>
              <a:gd name="connsiteY1" fmla="*/ 0 h 6858000"/>
              <a:gd name="connsiteX2" fmla="*/ 8975725 w 8975725"/>
              <a:gd name="connsiteY2" fmla="*/ 6858000 h 6858000"/>
              <a:gd name="connsiteX3" fmla="*/ 0 w 89757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75725" h="6858000">
                <a:moveTo>
                  <a:pt x="6869416" y="0"/>
                </a:moveTo>
                <a:lnTo>
                  <a:pt x="8975725" y="0"/>
                </a:lnTo>
                <a:lnTo>
                  <a:pt x="89757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txBody>
          <a:bodyPr vert="horz" wrap="square" lIns="137160" tIns="68580" rIns="137160" bIns="6858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/>
          </a:p>
        </p:txBody>
      </p:sp>
      <p:sp>
        <p:nvSpPr>
          <p:cNvPr id="11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7173575" y="269123"/>
            <a:ext cx="611982" cy="54300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1203" b="1"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1583531" y="5652521"/>
            <a:ext cx="6479382" cy="2740299"/>
          </a:xfrm>
        </p:spPr>
        <p:txBody>
          <a:bodyPr tIns="0">
            <a:noAutofit/>
          </a:bodyPr>
          <a:lstStyle>
            <a:lvl1pPr algn="l">
              <a:lnSpc>
                <a:spcPct val="150000"/>
              </a:lnSpc>
              <a:defRPr sz="15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text here</a:t>
            </a:r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46" hasCustomPrompt="1"/>
          </p:nvPr>
        </p:nvSpPr>
        <p:spPr>
          <a:xfrm>
            <a:off x="1598852" y="4876113"/>
            <a:ext cx="6448752" cy="540626"/>
          </a:xfrm>
        </p:spPr>
        <p:txBody>
          <a:bodyPr anchor="b">
            <a:noAutofit/>
          </a:bodyPr>
          <a:lstStyle>
            <a:lvl1pPr algn="l">
              <a:lnSpc>
                <a:spcPct val="150000"/>
              </a:lnSpc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Bold text here</a:t>
            </a:r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0" y="3137112"/>
            <a:ext cx="137160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ый треугольник 14"/>
          <p:cNvSpPr/>
          <p:nvPr userDrawn="1"/>
        </p:nvSpPr>
        <p:spPr bwMode="auto">
          <a:xfrm flipH="1">
            <a:off x="16692392" y="8664325"/>
            <a:ext cx="1605757" cy="162426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137160" tIns="68580" rIns="137160" bIns="6858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val="297799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8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8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1282170" y="3898651"/>
            <a:ext cx="15772407" cy="53678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/>
              <a:t>Text</a:t>
            </a:r>
          </a:p>
          <a:p>
            <a:pPr lvl="3"/>
            <a:r>
              <a:rPr lang="en-US" dirty="0"/>
              <a:t>Text</a:t>
            </a:r>
          </a:p>
          <a:p>
            <a:pPr lvl="4"/>
            <a:r>
              <a:rPr lang="en-US" dirty="0"/>
              <a:t>Text</a:t>
            </a:r>
          </a:p>
          <a:p>
            <a:pPr marL="0" marR="0" lvl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dirty="0"/>
              <a:t>Text</a:t>
            </a:r>
          </a:p>
          <a:p>
            <a:pPr lvl="5"/>
            <a:r>
              <a:rPr lang="en-US" dirty="0"/>
              <a:t>Text</a:t>
            </a:r>
          </a:p>
          <a:p>
            <a:pPr lvl="6"/>
            <a:r>
              <a:rPr lang="en-US" dirty="0"/>
              <a:t>Text</a:t>
            </a:r>
          </a:p>
          <a:p>
            <a:pPr lvl="7"/>
            <a:endParaRPr lang="en-US" dirty="0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1295907" y="1083638"/>
            <a:ext cx="15772407" cy="243639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07011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8" r:id="rId2"/>
    <p:sldLayoutId id="2147484189" r:id="rId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1360314" rtl="0" eaLnBrk="1" latinLnBrk="0" hangingPunct="1">
        <a:lnSpc>
          <a:spcPct val="90000"/>
        </a:lnSpc>
        <a:spcBef>
          <a:spcPct val="0"/>
        </a:spcBef>
        <a:buNone/>
        <a:defRPr sz="8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360314" rtl="0" eaLnBrk="1" fontAlgn="auto" latinLnBrk="0" hangingPunct="1">
        <a:lnSpc>
          <a:spcPct val="100000"/>
        </a:lnSpc>
        <a:spcBef>
          <a:spcPts val="744"/>
        </a:spcBef>
        <a:spcAft>
          <a:spcPts val="0"/>
        </a:spcAft>
        <a:buClrTx/>
        <a:buSzPct val="100000"/>
        <a:buFontTx/>
        <a:buNone/>
        <a:tabLst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70871" rtl="0" eaLnBrk="1" latinLnBrk="0" hangingPunct="1">
        <a:lnSpc>
          <a:spcPct val="100000"/>
        </a:lnSpc>
        <a:spcBef>
          <a:spcPts val="744"/>
        </a:spcBef>
        <a:buSzPct val="100000"/>
        <a:buFontTx/>
        <a:buNone/>
        <a:defRPr sz="4200" b="1" kern="1200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2pPr>
      <a:lvl3pPr marL="0" indent="0" algn="l" defTabSz="670871" rtl="0" eaLnBrk="1" latinLnBrk="0" hangingPunct="1">
        <a:lnSpc>
          <a:spcPct val="150000"/>
        </a:lnSpc>
        <a:spcBef>
          <a:spcPts val="744"/>
        </a:spcBef>
        <a:buSzPct val="100000"/>
        <a:buFontTx/>
        <a:buNone/>
        <a:defRPr sz="1505" kern="1200" baseline="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0" indent="0" algn="l" defTabSz="1360314" rtl="0" eaLnBrk="1" latinLnBrk="0" hangingPunct="1">
        <a:lnSpc>
          <a:spcPct val="100000"/>
        </a:lnSpc>
        <a:spcBef>
          <a:spcPts val="744"/>
        </a:spcBef>
        <a:buSzPct val="100000"/>
        <a:buFontTx/>
        <a:buNone/>
        <a:defRPr sz="2700" b="1" kern="120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1360314" rtl="0" eaLnBrk="1" latinLnBrk="0" hangingPunct="1">
        <a:lnSpc>
          <a:spcPct val="100000"/>
        </a:lnSpc>
        <a:spcBef>
          <a:spcPts val="744"/>
        </a:spcBef>
        <a:buSzPct val="100000"/>
        <a:buFontTx/>
        <a:buNone/>
        <a:defRPr sz="1800" b="1" kern="1200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5pPr>
      <a:lvl6pPr marL="0" indent="0" algn="l" defTabSz="1360314" rtl="0" eaLnBrk="1" latinLnBrk="0" hangingPunct="1">
        <a:lnSpc>
          <a:spcPct val="100000"/>
        </a:lnSpc>
        <a:spcBef>
          <a:spcPts val="744"/>
        </a:spcBef>
        <a:buFontTx/>
        <a:buNone/>
        <a:defRPr sz="1350" b="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6pPr>
      <a:lvl7pPr marL="0" indent="0" algn="l" defTabSz="1360314" rtl="0" eaLnBrk="1" latinLnBrk="0" hangingPunct="1">
        <a:lnSpc>
          <a:spcPct val="100000"/>
        </a:lnSpc>
        <a:spcBef>
          <a:spcPts val="744"/>
        </a:spcBef>
        <a:buFontTx/>
        <a:buNone/>
        <a:defRPr sz="1200" b="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7pPr>
      <a:lvl8pPr marL="0" marR="0" indent="0" algn="l" defTabSz="1360314" rtl="0" eaLnBrk="1" fontAlgn="auto" latinLnBrk="0" hangingPunct="1">
        <a:lnSpc>
          <a:spcPct val="90000"/>
        </a:lnSpc>
        <a:spcBef>
          <a:spcPts val="744"/>
        </a:spcBef>
        <a:spcAft>
          <a:spcPts val="0"/>
        </a:spcAft>
        <a:buClrTx/>
        <a:buSzTx/>
        <a:buFontTx/>
        <a:buNone/>
        <a:tabLst/>
        <a:defRPr sz="1203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68587" indent="0" algn="l" defTabSz="1360314" rtl="0" eaLnBrk="1" latinLnBrk="0" hangingPunct="1">
        <a:lnSpc>
          <a:spcPct val="90000"/>
        </a:lnSpc>
        <a:spcBef>
          <a:spcPts val="744"/>
        </a:spcBef>
        <a:buFont typeface="Arial" panose="020B0604020202020204" pitchFamily="34" charset="0"/>
        <a:buNone/>
        <a:defRPr sz="26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0314" rtl="0" eaLnBrk="1" latinLnBrk="0" hangingPunct="1">
        <a:defRPr sz="2678" kern="1200">
          <a:solidFill>
            <a:schemeClr val="tx1"/>
          </a:solidFill>
          <a:latin typeface="+mn-lt"/>
          <a:ea typeface="+mn-ea"/>
          <a:cs typeface="+mn-cs"/>
        </a:defRPr>
      </a:lvl1pPr>
      <a:lvl2pPr marL="680157" algn="l" defTabSz="1360314" rtl="0" eaLnBrk="1" latinLnBrk="0" hangingPunct="1">
        <a:defRPr sz="2678" kern="1200">
          <a:solidFill>
            <a:schemeClr val="tx1"/>
          </a:solidFill>
          <a:latin typeface="+mn-lt"/>
          <a:ea typeface="+mn-ea"/>
          <a:cs typeface="+mn-cs"/>
        </a:defRPr>
      </a:lvl2pPr>
      <a:lvl3pPr marL="1360314" algn="l" defTabSz="1360314" rtl="0" eaLnBrk="1" latinLnBrk="0" hangingPunct="1">
        <a:defRPr sz="2678" kern="1200">
          <a:solidFill>
            <a:schemeClr val="tx1"/>
          </a:solidFill>
          <a:latin typeface="+mn-lt"/>
          <a:ea typeface="+mn-ea"/>
          <a:cs typeface="+mn-cs"/>
        </a:defRPr>
      </a:lvl3pPr>
      <a:lvl4pPr marL="2040471" algn="l" defTabSz="1360314" rtl="0" eaLnBrk="1" latinLnBrk="0" hangingPunct="1">
        <a:defRPr sz="2678" kern="1200">
          <a:solidFill>
            <a:schemeClr val="tx1"/>
          </a:solidFill>
          <a:latin typeface="+mn-lt"/>
          <a:ea typeface="+mn-ea"/>
          <a:cs typeface="+mn-cs"/>
        </a:defRPr>
      </a:lvl4pPr>
      <a:lvl5pPr marL="2720630" algn="l" defTabSz="1360314" rtl="0" eaLnBrk="1" latinLnBrk="0" hangingPunct="1">
        <a:defRPr sz="2678" kern="1200">
          <a:solidFill>
            <a:schemeClr val="tx1"/>
          </a:solidFill>
          <a:latin typeface="+mn-lt"/>
          <a:ea typeface="+mn-ea"/>
          <a:cs typeface="+mn-cs"/>
        </a:defRPr>
      </a:lvl5pPr>
      <a:lvl6pPr marL="3400785" algn="l" defTabSz="1360314" rtl="0" eaLnBrk="1" latinLnBrk="0" hangingPunct="1">
        <a:defRPr sz="2678" kern="1200">
          <a:solidFill>
            <a:schemeClr val="tx1"/>
          </a:solidFill>
          <a:latin typeface="+mn-lt"/>
          <a:ea typeface="+mn-ea"/>
          <a:cs typeface="+mn-cs"/>
        </a:defRPr>
      </a:lvl6pPr>
      <a:lvl7pPr marL="4080944" algn="l" defTabSz="1360314" rtl="0" eaLnBrk="1" latinLnBrk="0" hangingPunct="1">
        <a:defRPr sz="2678" kern="1200">
          <a:solidFill>
            <a:schemeClr val="tx1"/>
          </a:solidFill>
          <a:latin typeface="+mn-lt"/>
          <a:ea typeface="+mn-ea"/>
          <a:cs typeface="+mn-cs"/>
        </a:defRPr>
      </a:lvl7pPr>
      <a:lvl8pPr marL="4761101" algn="l" defTabSz="1360314" rtl="0" eaLnBrk="1" latinLnBrk="0" hangingPunct="1">
        <a:defRPr sz="2678" kern="1200">
          <a:solidFill>
            <a:schemeClr val="tx1"/>
          </a:solidFill>
          <a:latin typeface="+mn-lt"/>
          <a:ea typeface="+mn-ea"/>
          <a:cs typeface="+mn-cs"/>
        </a:defRPr>
      </a:lvl8pPr>
      <a:lvl9pPr marL="5441258" algn="l" defTabSz="1360314" rtl="0" eaLnBrk="1" latinLnBrk="0" hangingPunct="1">
        <a:defRPr sz="26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7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a.raldonado@ilicospaces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2">
            <a:extLst>
              <a:ext uri="{FF2B5EF4-FFF2-40B4-BE49-F238E27FC236}">
                <a16:creationId xmlns:a16="http://schemas.microsoft.com/office/drawing/2014/main" id="{7D94B594-3630-584C-AF8E-0A1050B20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1" r="9121"/>
          <a:stretch>
            <a:fillRect/>
          </a:stretch>
        </p:blipFill>
        <p:spPr>
          <a:xfrm>
            <a:off x="0" y="0"/>
            <a:ext cx="14954865" cy="10288588"/>
          </a:xfrm>
          <a:custGeom>
            <a:avLst/>
            <a:gdLst>
              <a:gd name="connsiteX0" fmla="*/ 3700321 w 14925368"/>
              <a:gd name="connsiteY0" fmla="*/ 0 h 10288588"/>
              <a:gd name="connsiteX1" fmla="*/ 14925368 w 14925368"/>
              <a:gd name="connsiteY1" fmla="*/ 0 h 10288588"/>
              <a:gd name="connsiteX2" fmla="*/ 4636780 w 14925368"/>
              <a:gd name="connsiteY2" fmla="*/ 10288588 h 10288588"/>
              <a:gd name="connsiteX3" fmla="*/ 0 w 14925368"/>
              <a:gd name="connsiteY3" fmla="*/ 10288588 h 10288588"/>
              <a:gd name="connsiteX4" fmla="*/ 0 w 14925368"/>
              <a:gd name="connsiteY4" fmla="*/ 3700320 h 1028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5368" h="10288588">
                <a:moveTo>
                  <a:pt x="3700321" y="0"/>
                </a:moveTo>
                <a:lnTo>
                  <a:pt x="14925368" y="0"/>
                </a:lnTo>
                <a:lnTo>
                  <a:pt x="4636780" y="10288588"/>
                </a:lnTo>
                <a:lnTo>
                  <a:pt x="0" y="10288588"/>
                </a:lnTo>
                <a:lnTo>
                  <a:pt x="0" y="3700320"/>
                </a:lnTo>
                <a:close/>
              </a:path>
            </a:pathLst>
          </a:cu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1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0225088" y="2098970"/>
            <a:ext cx="3250407" cy="3250907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cxnSp>
        <p:nvCxnSpPr>
          <p:cNvPr id="14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  <p:sp>
        <p:nvSpPr>
          <p:cNvPr id="17" name="Shape 922">
            <a:extLst>
              <a:ext uri="{FF2B5EF4-FFF2-40B4-BE49-F238E27FC236}">
                <a16:creationId xmlns:a16="http://schemas.microsoft.com/office/drawing/2014/main" id="{D1CC2B25-CE51-1542-BA4F-A81927524569}"/>
              </a:ext>
            </a:extLst>
          </p:cNvPr>
          <p:cNvSpPr txBox="1">
            <a:spLocks/>
          </p:cNvSpPr>
          <p:nvPr/>
        </p:nvSpPr>
        <p:spPr>
          <a:xfrm>
            <a:off x="8790707" y="6491312"/>
            <a:ext cx="8717946" cy="217828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5400" b="1" kern="1200" spc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l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6500" dirty="0">
                <a:latin typeface="Century Gothic" panose="020B0502020202020204" pitchFamily="34" charset="0"/>
              </a:rPr>
              <a:t>PRESENTACIÓN</a:t>
            </a:r>
          </a:p>
          <a:p>
            <a:pPr algn="r"/>
            <a:r>
              <a:rPr lang="es-ES" dirty="0">
                <a:latin typeface="Century Gothic" panose="020B0502020202020204" pitchFamily="34" charset="0"/>
              </a:rPr>
              <a:t>PARA INVERSORES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3E9D1CF-C84E-E24D-B019-424D33610497}"/>
              </a:ext>
            </a:extLst>
          </p:cNvPr>
          <p:cNvSpPr txBox="1"/>
          <p:nvPr/>
        </p:nvSpPr>
        <p:spPr>
          <a:xfrm>
            <a:off x="11208251" y="8703187"/>
            <a:ext cx="217719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[Mes y Año]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7484D65-BEC3-D94E-B5C4-283CFEAF47AA}"/>
              </a:ext>
            </a:extLst>
          </p:cNvPr>
          <p:cNvCxnSpPr>
            <a:cxnSpLocks/>
          </p:cNvCxnSpPr>
          <p:nvPr/>
        </p:nvCxnSpPr>
        <p:spPr>
          <a:xfrm flipV="1">
            <a:off x="13305846" y="8939175"/>
            <a:ext cx="4982154" cy="1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10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>
        <p:tmplLst>
          <p:tmpl lvl="1">
            <p:tnLst>
              <p:par>
                <p:cTn presetID="2" presetClass="entr" presetSubtype="1" decel="5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10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7768468" y="294702"/>
            <a:ext cx="275107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GO-TO MARKET</a:t>
            </a:r>
          </a:p>
        </p:txBody>
      </p:sp>
      <p:sp>
        <p:nvSpPr>
          <p:cNvPr id="45" name="Текст 7">
            <a:extLst>
              <a:ext uri="{FF2B5EF4-FFF2-40B4-BE49-F238E27FC236}">
                <a16:creationId xmlns:a16="http://schemas.microsoft.com/office/drawing/2014/main" id="{F5982808-9A63-6A4A-90D8-035EEACB9911}"/>
              </a:ext>
            </a:extLst>
          </p:cNvPr>
          <p:cNvSpPr txBox="1">
            <a:spLocks/>
          </p:cNvSpPr>
          <p:nvPr/>
        </p:nvSpPr>
        <p:spPr>
          <a:xfrm>
            <a:off x="868451" y="2031145"/>
            <a:ext cx="16535629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latin typeface="Century Gothic" panose="020B0502020202020204" pitchFamily="34" charset="0"/>
              </a:rPr>
              <a:t>[</a:t>
            </a:r>
            <a:r>
              <a:rPr lang="es-ES" sz="1600" dirty="0">
                <a:latin typeface="Century Gothic" panose="020B0502020202020204" pitchFamily="34" charset="0"/>
              </a:rPr>
              <a:t>Introduce</a:t>
            </a:r>
            <a:r>
              <a:rPr lang="en-US" sz="1600" dirty="0">
                <a:latin typeface="Century Gothic" panose="020B0502020202020204" pitchFamily="34" charset="0"/>
              </a:rPr>
              <a:t> las </a:t>
            </a:r>
            <a:r>
              <a:rPr lang="es-ES" sz="1600" dirty="0">
                <a:latin typeface="Century Gothic" panose="020B0502020202020204" pitchFamily="34" charset="0"/>
              </a:rPr>
              <a:t>posibilidades</a:t>
            </a:r>
            <a:r>
              <a:rPr lang="en-US" sz="1600" dirty="0">
                <a:latin typeface="Century Gothic" panose="020B0502020202020204" pitchFamily="34" charset="0"/>
              </a:rPr>
              <a:t> del </a:t>
            </a:r>
            <a:r>
              <a:rPr lang="es-ES" sz="1600" dirty="0">
                <a:latin typeface="Century Gothic" panose="020B0502020202020204" pitchFamily="34" charset="0"/>
              </a:rPr>
              <a:t>mercado</a:t>
            </a:r>
            <a:r>
              <a:rPr lang="en-US" sz="1600" dirty="0">
                <a:latin typeface="Century Gothic" panose="020B0502020202020204" pitchFamily="34" charset="0"/>
              </a:rPr>
              <a:t>.</a:t>
            </a:r>
            <a:r>
              <a:rPr lang="es-ES" sz="1600" dirty="0">
                <a:latin typeface="Century Gothic" panose="020B0502020202020204" pitchFamily="34" charset="0"/>
              </a:rPr>
              <a:t> ¿Cuál es tu mercado objetivo? ¿Qué escalabilidad tiene? ¿Cómo llegarás al mismo?]</a:t>
            </a:r>
            <a:r>
              <a:rPr lang="en-US" sz="1600" dirty="0">
                <a:latin typeface="Century Gothic" panose="020B0502020202020204" pitchFamily="34" charset="0"/>
              </a:rPr>
              <a:t>   </a:t>
            </a:r>
          </a:p>
        </p:txBody>
      </p:sp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20251D30-4416-864F-A039-C405502F53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923068"/>
              </p:ext>
            </p:extLst>
          </p:nvPr>
        </p:nvGraphicFramePr>
        <p:xfrm>
          <a:off x="2030270" y="4181219"/>
          <a:ext cx="4073121" cy="305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">
            <a:extLst>
              <a:ext uri="{FF2B5EF4-FFF2-40B4-BE49-F238E27FC236}">
                <a16:creationId xmlns:a16="http://schemas.microsoft.com/office/drawing/2014/main" id="{CB4B9E5E-B4D8-BE47-B26F-CF6902E342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6049550"/>
              </p:ext>
            </p:extLst>
          </p:nvPr>
        </p:nvGraphicFramePr>
        <p:xfrm>
          <a:off x="7241018" y="4181219"/>
          <a:ext cx="4073121" cy="305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">
            <a:extLst>
              <a:ext uri="{FF2B5EF4-FFF2-40B4-BE49-F238E27FC236}">
                <a16:creationId xmlns:a16="http://schemas.microsoft.com/office/drawing/2014/main" id="{53DDEC7C-8F78-4E48-8F95-AA3986591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5298008"/>
              </p:ext>
            </p:extLst>
          </p:nvPr>
        </p:nvGraphicFramePr>
        <p:xfrm>
          <a:off x="12655120" y="4181219"/>
          <a:ext cx="4073121" cy="305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43559ED8-B5B9-EC4D-BFB7-486840F62067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-100000"/>
          </a:blip>
          <a:stretch>
            <a:fillRect/>
          </a:stretch>
        </p:blipFill>
        <p:spPr>
          <a:xfrm>
            <a:off x="7241018" y="7425575"/>
            <a:ext cx="1373772" cy="83499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3B8608E-421D-824F-ABE9-76E21B8AFF91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00000"/>
          </a:blip>
          <a:stretch>
            <a:fillRect/>
          </a:stretch>
        </p:blipFill>
        <p:spPr>
          <a:xfrm>
            <a:off x="2030270" y="7417177"/>
            <a:ext cx="1105306" cy="85179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9631CAD-29B1-4D40-B66B-CC943CF96B67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-100000"/>
          </a:blip>
          <a:stretch>
            <a:fillRect/>
          </a:stretch>
        </p:blipFill>
        <p:spPr>
          <a:xfrm>
            <a:off x="12655120" y="7417177"/>
            <a:ext cx="1389237" cy="85179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F7FF8EF-6352-7447-8A0F-CC2AD64E65E0}"/>
              </a:ext>
            </a:extLst>
          </p:cNvPr>
          <p:cNvSpPr txBox="1"/>
          <p:nvPr/>
        </p:nvSpPr>
        <p:spPr>
          <a:xfrm>
            <a:off x="14261483" y="7366021"/>
            <a:ext cx="2779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[Texto]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B45D148-9DB8-3544-B7E0-1E5CC9210AFF}"/>
              </a:ext>
            </a:extLst>
          </p:cNvPr>
          <p:cNvSpPr txBox="1"/>
          <p:nvPr/>
        </p:nvSpPr>
        <p:spPr>
          <a:xfrm>
            <a:off x="8781922" y="7366021"/>
            <a:ext cx="2779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[Texto]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71FEF2E-0B85-8048-915B-2E7AF8B64CE9}"/>
              </a:ext>
            </a:extLst>
          </p:cNvPr>
          <p:cNvSpPr txBox="1"/>
          <p:nvPr/>
        </p:nvSpPr>
        <p:spPr>
          <a:xfrm>
            <a:off x="3295522" y="7366021"/>
            <a:ext cx="2779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[Texto]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6B8C03C-4FD4-8D44-A499-EBF5EA4C196C}"/>
              </a:ext>
            </a:extLst>
          </p:cNvPr>
          <p:cNvCxnSpPr/>
          <p:nvPr/>
        </p:nvCxnSpPr>
        <p:spPr>
          <a:xfrm>
            <a:off x="6556075" y="7241081"/>
            <a:ext cx="0" cy="1079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11096D09-6312-B24F-B296-1069296718DC}"/>
              </a:ext>
            </a:extLst>
          </p:cNvPr>
          <p:cNvCxnSpPr/>
          <p:nvPr/>
        </p:nvCxnSpPr>
        <p:spPr>
          <a:xfrm>
            <a:off x="12004417" y="7241081"/>
            <a:ext cx="0" cy="1079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24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112018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"/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"/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"/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"/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"/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1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"/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4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00"/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7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300"/>
                                        <p:tgtEl>
                                          <p:spTgt spid="1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300"/>
                                        <p:tgtEl>
                                          <p:spTgt spid="1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3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300"/>
                                        <p:tgtEl>
                                          <p:spTgt spid="1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6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00"/>
                                        <p:tgtEl>
                                          <p:spTgt spid="1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9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300"/>
                                        <p:tgtEl>
                                          <p:spTgt spid="1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2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00"/>
                                        <p:tgtEl>
                                          <p:spTgt spid="12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00"/>
                                        <p:tgtEl>
                                          <p:spTgt spid="12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8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300"/>
                                        <p:tgtEl>
                                          <p:spTgt spid="12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1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300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4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300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7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300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300"/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3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300"/>
                                        <p:tgtEl>
                                          <p:spTgt spid="1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6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300"/>
                                        <p:tgtEl>
                                          <p:spTgt spid="1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9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300"/>
                                        <p:tgtEl>
                                          <p:spTgt spid="1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2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300"/>
                                        <p:tgtEl>
                                          <p:spTgt spid="1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5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300"/>
                                        <p:tgtEl>
                                          <p:spTgt spid="1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8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300"/>
                                        <p:tgtEl>
                                          <p:spTgt spid="1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1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300"/>
                                        <p:tgtEl>
                                          <p:spTgt spid="1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4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300"/>
                                        <p:tgtEl>
                                          <p:spTgt spid="1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7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300"/>
                                        <p:tgtEl>
                                          <p:spTgt spid="1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300"/>
                                        <p:tgtEl>
                                          <p:spTgt spid="1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3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300"/>
                                        <p:tgtEl>
                                          <p:spTgt spid="1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6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300"/>
                                        <p:tgtEl>
                                          <p:spTgt spid="1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90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300"/>
                                        <p:tgtEl>
                                          <p:spTgt spid="1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1200"/>
                            </p:stCondLst>
                            <p:childTnLst>
                              <p:par>
                                <p:cTn id="1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300"/>
                                        <p:tgtEl>
                                          <p:spTgt spid="1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300"/>
                                        <p:tgtEl>
                                          <p:spTgt spid="1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1800"/>
                            </p:stCondLst>
                            <p:childTnLst>
                              <p:par>
                                <p:cTn id="1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300"/>
                                        <p:tgtEl>
                                          <p:spTgt spid="1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2100"/>
                            </p:stCondLst>
                            <p:childTnLst>
                              <p:par>
                                <p:cTn id="1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300"/>
                                        <p:tgtEl>
                                          <p:spTgt spid="1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2400"/>
                            </p:stCondLst>
                            <p:childTnLst>
                              <p:par>
                                <p:cTn id="1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300"/>
                                        <p:tgtEl>
                                          <p:spTgt spid="1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2700"/>
                            </p:stCondLst>
                            <p:childTnLst>
                              <p:par>
                                <p:cTn id="1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300"/>
                                        <p:tgtEl>
                                          <p:spTgt spid="1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300"/>
                                        <p:tgtEl>
                                          <p:spTgt spid="1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3300"/>
                            </p:stCondLst>
                            <p:childTnLst>
                              <p:par>
                                <p:cTn id="1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300"/>
                                        <p:tgtEl>
                                          <p:spTgt spid="1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3600"/>
                            </p:stCondLst>
                            <p:childTnLst>
                              <p:par>
                                <p:cTn id="1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300"/>
                                        <p:tgtEl>
                                          <p:spTgt spid="1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3900"/>
                            </p:stCondLst>
                            <p:childTnLst>
                              <p:par>
                                <p:cTn id="1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300"/>
                                        <p:tgtEl>
                                          <p:spTgt spid="1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4200"/>
                            </p:stCondLst>
                            <p:childTnLst>
                              <p:par>
                                <p:cTn id="2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300"/>
                                        <p:tgtEl>
                                          <p:spTgt spid="1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300"/>
                                        <p:tgtEl>
                                          <p:spTgt spid="1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4800"/>
                            </p:stCondLst>
                            <p:childTnLst>
                              <p:par>
                                <p:cTn id="2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300"/>
                                        <p:tgtEl>
                                          <p:spTgt spid="1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5100"/>
                            </p:stCondLst>
                            <p:childTnLst>
                              <p:par>
                                <p:cTn id="2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300"/>
                                        <p:tgtEl>
                                          <p:spTgt spid="1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400"/>
                            </p:stCondLst>
                            <p:childTnLst>
                              <p:par>
                                <p:cTn id="2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300"/>
                                        <p:tgtEl>
                                          <p:spTgt spid="1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5700"/>
                            </p:stCondLst>
                            <p:childTnLst>
                              <p:par>
                                <p:cTn id="2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300"/>
                                        <p:tgtEl>
                                          <p:spTgt spid="1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300"/>
                                        <p:tgtEl>
                                          <p:spTgt spid="15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6300"/>
                            </p:stCondLst>
                            <p:childTnLst>
                              <p:par>
                                <p:cTn id="2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300"/>
                                        <p:tgtEl>
                                          <p:spTgt spid="15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6600"/>
                            </p:stCondLst>
                            <p:childTnLst>
                              <p:par>
                                <p:cTn id="2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300"/>
                                        <p:tgtEl>
                                          <p:spTgt spid="15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6900"/>
                            </p:stCondLst>
                            <p:childTnLst>
                              <p:par>
                                <p:cTn id="2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300"/>
                                        <p:tgtEl>
                                          <p:spTgt spid="15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7200"/>
                            </p:stCondLst>
                            <p:childTnLst>
                              <p:par>
                                <p:cTn id="2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300"/>
                                        <p:tgtEl>
                                          <p:spTgt spid="15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300"/>
                                        <p:tgtEl>
                                          <p:spTgt spid="15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7800"/>
                            </p:stCondLst>
                            <p:childTnLst>
                              <p:par>
                                <p:cTn id="2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300"/>
                                        <p:tgtEl>
                                          <p:spTgt spid="15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Chart bld="category"/>
        </p:bldSub>
      </p:bldGraphic>
      <p:bldGraphic spid="14" grpId="0">
        <p:bldSub>
          <a:bldChart bld="category"/>
        </p:bldSub>
      </p:bldGraphic>
      <p:bldGraphic spid="15" grpId="0">
        <p:bldSub>
          <a:bldChart bld="category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11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8159603" y="294702"/>
            <a:ext cx="196880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TRACCIÓN</a:t>
            </a:r>
          </a:p>
        </p:txBody>
      </p:sp>
      <p:sp>
        <p:nvSpPr>
          <p:cNvPr id="45" name="Текст 7">
            <a:extLst>
              <a:ext uri="{FF2B5EF4-FFF2-40B4-BE49-F238E27FC236}">
                <a16:creationId xmlns:a16="http://schemas.microsoft.com/office/drawing/2014/main" id="{F5982808-9A63-6A4A-90D8-035EEACB9911}"/>
              </a:ext>
            </a:extLst>
          </p:cNvPr>
          <p:cNvSpPr txBox="1">
            <a:spLocks/>
          </p:cNvSpPr>
          <p:nvPr/>
        </p:nvSpPr>
        <p:spPr>
          <a:xfrm>
            <a:off x="11616856" y="2597168"/>
            <a:ext cx="5508978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[Presenta métricas que indiquen cómo de bien estás llevando tu modelo de negocio al mercado y cómo lo está recibiendo este]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20251D30-4416-864F-A039-C405502F53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482932"/>
              </p:ext>
            </p:extLst>
          </p:nvPr>
        </p:nvGraphicFramePr>
        <p:xfrm>
          <a:off x="1438602" y="2782731"/>
          <a:ext cx="4073121" cy="305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">
            <a:extLst>
              <a:ext uri="{FF2B5EF4-FFF2-40B4-BE49-F238E27FC236}">
                <a16:creationId xmlns:a16="http://schemas.microsoft.com/office/drawing/2014/main" id="{CB4B9E5E-B4D8-BE47-B26F-CF6902E342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0400739"/>
              </p:ext>
            </p:extLst>
          </p:nvPr>
        </p:nvGraphicFramePr>
        <p:xfrm>
          <a:off x="6487986" y="2782731"/>
          <a:ext cx="4073121" cy="305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43559ED8-B5B9-EC4D-BFB7-486840F6206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100000"/>
          </a:blip>
          <a:stretch>
            <a:fillRect/>
          </a:stretch>
        </p:blipFill>
        <p:spPr>
          <a:xfrm>
            <a:off x="6487986" y="6027087"/>
            <a:ext cx="1373772" cy="83499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3B8608E-421D-824F-ABE9-76E21B8AFF91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-100000"/>
          </a:blip>
          <a:stretch>
            <a:fillRect/>
          </a:stretch>
        </p:blipFill>
        <p:spPr>
          <a:xfrm>
            <a:off x="1438602" y="6018689"/>
            <a:ext cx="1105306" cy="851795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0B45D148-9DB8-3544-B7E0-1E5CC9210AFF}"/>
              </a:ext>
            </a:extLst>
          </p:cNvPr>
          <p:cNvSpPr txBox="1"/>
          <p:nvPr/>
        </p:nvSpPr>
        <p:spPr>
          <a:xfrm>
            <a:off x="8028890" y="5967533"/>
            <a:ext cx="2779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[Texto]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71FEF2E-0B85-8048-915B-2E7AF8B64CE9}"/>
              </a:ext>
            </a:extLst>
          </p:cNvPr>
          <p:cNvSpPr txBox="1"/>
          <p:nvPr/>
        </p:nvSpPr>
        <p:spPr>
          <a:xfrm>
            <a:off x="2703854" y="5967533"/>
            <a:ext cx="2779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[Texto]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6B8C03C-4FD4-8D44-A499-EBF5EA4C196C}"/>
              </a:ext>
            </a:extLst>
          </p:cNvPr>
          <p:cNvCxnSpPr/>
          <p:nvPr/>
        </p:nvCxnSpPr>
        <p:spPr>
          <a:xfrm>
            <a:off x="5856831" y="5842593"/>
            <a:ext cx="0" cy="1079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20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36409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"/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"/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"/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"/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"/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1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"/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4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00"/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7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300"/>
                                        <p:tgtEl>
                                          <p:spTgt spid="1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300"/>
                                        <p:tgtEl>
                                          <p:spTgt spid="1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3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300"/>
                                        <p:tgtEl>
                                          <p:spTgt spid="1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6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00"/>
                                        <p:tgtEl>
                                          <p:spTgt spid="1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9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300"/>
                                        <p:tgtEl>
                                          <p:spTgt spid="1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2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00"/>
                                        <p:tgtEl>
                                          <p:spTgt spid="12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00"/>
                                        <p:tgtEl>
                                          <p:spTgt spid="12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8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300"/>
                                        <p:tgtEl>
                                          <p:spTgt spid="12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1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300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4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300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7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300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300"/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3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300"/>
                                        <p:tgtEl>
                                          <p:spTgt spid="1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6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300"/>
                                        <p:tgtEl>
                                          <p:spTgt spid="1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9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300"/>
                                        <p:tgtEl>
                                          <p:spTgt spid="1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2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300"/>
                                        <p:tgtEl>
                                          <p:spTgt spid="1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5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300"/>
                                        <p:tgtEl>
                                          <p:spTgt spid="1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8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300"/>
                                        <p:tgtEl>
                                          <p:spTgt spid="1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1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300"/>
                                        <p:tgtEl>
                                          <p:spTgt spid="1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4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300"/>
                                        <p:tgtEl>
                                          <p:spTgt spid="1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7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300"/>
                                        <p:tgtEl>
                                          <p:spTgt spid="1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300"/>
                                        <p:tgtEl>
                                          <p:spTgt spid="1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3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300"/>
                                        <p:tgtEl>
                                          <p:spTgt spid="1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6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300"/>
                                        <p:tgtEl>
                                          <p:spTgt spid="1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90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300"/>
                                        <p:tgtEl>
                                          <p:spTgt spid="1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1200"/>
                            </p:stCondLst>
                            <p:childTnLst>
                              <p:par>
                                <p:cTn id="1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300"/>
                                        <p:tgtEl>
                                          <p:spTgt spid="1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300"/>
                                        <p:tgtEl>
                                          <p:spTgt spid="1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1800"/>
                            </p:stCondLst>
                            <p:childTnLst>
                              <p:par>
                                <p:cTn id="1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300"/>
                                        <p:tgtEl>
                                          <p:spTgt spid="1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Chart bld="category"/>
        </p:bldSub>
      </p:bldGraphic>
      <p:bldGraphic spid="14" grpId="0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12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8230936" y="294702"/>
            <a:ext cx="182614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FINANZAS</a:t>
            </a:r>
          </a:p>
        </p:txBody>
      </p:sp>
      <p:graphicFrame>
        <p:nvGraphicFramePr>
          <p:cNvPr id="19" name="Table 2">
            <a:extLst>
              <a:ext uri="{FF2B5EF4-FFF2-40B4-BE49-F238E27FC236}">
                <a16:creationId xmlns:a16="http://schemas.microsoft.com/office/drawing/2014/main" id="{16BBF848-225F-7446-8A2C-452D8250C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98647"/>
              </p:ext>
            </p:extLst>
          </p:nvPr>
        </p:nvGraphicFramePr>
        <p:xfrm>
          <a:off x="2686051" y="2770421"/>
          <a:ext cx="12915898" cy="5420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75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5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5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3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noProof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[Texto]</a:t>
                      </a:r>
                    </a:p>
                  </a:txBody>
                  <a:tcPr marL="0" marR="13716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noProof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[Texto]</a:t>
                      </a:r>
                    </a:p>
                  </a:txBody>
                  <a:tcPr marL="0" marR="13716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noProof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[Texto]</a:t>
                      </a:r>
                    </a:p>
                  </a:txBody>
                  <a:tcPr marL="0" marR="13716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noProof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[Texto]</a:t>
                      </a:r>
                    </a:p>
                  </a:txBody>
                  <a:tcPr marL="0" marR="13716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noProof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[Texto]</a:t>
                      </a:r>
                    </a:p>
                  </a:txBody>
                  <a:tcPr marL="0" marR="13716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" charset="0"/>
                          <a:cs typeface="Titillium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446">
                <a:tc>
                  <a:txBody>
                    <a:bodyPr/>
                    <a:lstStyle/>
                    <a:p>
                      <a:pPr algn="l"/>
                      <a:r>
                        <a:rPr lang="en-US" sz="1800" b="1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 Bd" charset="0"/>
                          <a:cs typeface="Titillium Bd" charset="0"/>
                        </a:rPr>
                        <a:t>TOTAL</a:t>
                      </a:r>
                    </a:p>
                  </a:txBody>
                  <a:tcPr marL="0" marR="13716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 Bd" charset="0"/>
                          <a:cs typeface="Titillium Bd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 Bd" charset="0"/>
                          <a:cs typeface="Titillium Bd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Montserrat" pitchFamily="2" charset="77"/>
                          <a:ea typeface="Titillium Bd" charset="0"/>
                          <a:cs typeface="Titillium Bd" charset="0"/>
                        </a:rPr>
                        <a:t>$13,000.00</a:t>
                      </a:r>
                    </a:p>
                  </a:txBody>
                  <a:tcPr marL="137160" marR="0" marT="68580" marB="6858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FF3B09F3-4CD1-4743-89B1-8223C9D1063F}"/>
              </a:ext>
            </a:extLst>
          </p:cNvPr>
          <p:cNvSpPr/>
          <p:nvPr/>
        </p:nvSpPr>
        <p:spPr bwMode="auto">
          <a:xfrm>
            <a:off x="2270589" y="7129220"/>
            <a:ext cx="13677167" cy="325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>
              <a:latin typeface="Century Gothic" panose="020B0502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260FB931-C032-4C44-8135-DF7035026842}"/>
              </a:ext>
            </a:extLst>
          </p:cNvPr>
          <p:cNvCxnSpPr/>
          <p:nvPr/>
        </p:nvCxnSpPr>
        <p:spPr>
          <a:xfrm flipH="1">
            <a:off x="2686051" y="7284203"/>
            <a:ext cx="129158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14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F5982808-9A63-6A4A-90D8-035EEACB9911}"/>
              </a:ext>
            </a:extLst>
          </p:cNvPr>
          <p:cNvSpPr txBox="1">
            <a:spLocks/>
          </p:cNvSpPr>
          <p:nvPr/>
        </p:nvSpPr>
        <p:spPr>
          <a:xfrm>
            <a:off x="569843" y="1387818"/>
            <a:ext cx="16245291" cy="94456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[Resume la situación financiera de la empresa y su previsión a futuro]</a:t>
            </a:r>
          </a:p>
        </p:txBody>
      </p:sp>
    </p:spTree>
    <p:extLst>
      <p:ext uri="{BB962C8B-B14F-4D97-AF65-F5344CB8AC3E}">
        <p14:creationId xmlns:p14="http://schemas.microsoft.com/office/powerpoint/2010/main" val="165635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13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8176436" y="294702"/>
            <a:ext cx="19351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ROADMAP</a:t>
            </a:r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117E755C-E1B9-9C4F-8C9E-6D2A4EC5860C}"/>
              </a:ext>
            </a:extLst>
          </p:cNvPr>
          <p:cNvSpPr txBox="1">
            <a:spLocks/>
          </p:cNvSpPr>
          <p:nvPr/>
        </p:nvSpPr>
        <p:spPr>
          <a:xfrm>
            <a:off x="868451" y="1815993"/>
            <a:ext cx="16535629" cy="54289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latin typeface="Century Gothic" panose="020B0502020202020204" pitchFamily="34" charset="0"/>
              </a:rPr>
              <a:t>[</a:t>
            </a:r>
            <a:r>
              <a:rPr lang="es-ES" sz="1600" dirty="0">
                <a:latin typeface="Century Gothic" panose="020B0502020202020204" pitchFamily="34" charset="0"/>
              </a:rPr>
              <a:t>Resume el progreso de tu empresa hasta el momento actual y plantea tu plan a futuro. ¿Cuál ha sido el progreso de tu negocio y a dónde planeas que llegue?</a:t>
            </a:r>
            <a:r>
              <a:rPr lang="en-US" sz="1600" dirty="0"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29" name="Текст 7">
            <a:extLst>
              <a:ext uri="{FF2B5EF4-FFF2-40B4-BE49-F238E27FC236}">
                <a16:creationId xmlns:a16="http://schemas.microsoft.com/office/drawing/2014/main" id="{5A919BD0-A90E-9C46-998B-DAC9E66FEFB7}"/>
              </a:ext>
            </a:extLst>
          </p:cNvPr>
          <p:cNvSpPr txBox="1">
            <a:spLocks/>
          </p:cNvSpPr>
          <p:nvPr/>
        </p:nvSpPr>
        <p:spPr>
          <a:xfrm>
            <a:off x="1733993" y="7375272"/>
            <a:ext cx="3218895" cy="1059456"/>
          </a:xfrm>
          <a:prstGeom prst="rect">
            <a:avLst/>
          </a:prstGeom>
        </p:spPr>
        <p:txBody>
          <a:bodyPr tIns="91440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3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latin typeface="Century Gothic" panose="020B0502020202020204" pitchFamily="34" charset="0"/>
              </a:rPr>
              <a:t>[TEXTO]</a:t>
            </a:r>
          </a:p>
          <a:p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30" name="Текст 7">
            <a:extLst>
              <a:ext uri="{FF2B5EF4-FFF2-40B4-BE49-F238E27FC236}">
                <a16:creationId xmlns:a16="http://schemas.microsoft.com/office/drawing/2014/main" id="{A1BE7A13-412E-9D46-868E-E644435DB6BD}"/>
              </a:ext>
            </a:extLst>
          </p:cNvPr>
          <p:cNvSpPr txBox="1">
            <a:spLocks/>
          </p:cNvSpPr>
          <p:nvPr/>
        </p:nvSpPr>
        <p:spPr>
          <a:xfrm>
            <a:off x="5654210" y="7375272"/>
            <a:ext cx="3234915" cy="1059456"/>
          </a:xfrm>
          <a:prstGeom prst="rect">
            <a:avLst/>
          </a:prstGeom>
        </p:spPr>
        <p:txBody>
          <a:bodyPr tIns="91440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3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latin typeface="Century Gothic" panose="020B0502020202020204" pitchFamily="34" charset="0"/>
              </a:rPr>
              <a:t>[TEXTO]</a:t>
            </a:r>
          </a:p>
          <a:p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31" name="Текст 7">
            <a:extLst>
              <a:ext uri="{FF2B5EF4-FFF2-40B4-BE49-F238E27FC236}">
                <a16:creationId xmlns:a16="http://schemas.microsoft.com/office/drawing/2014/main" id="{BFB3A7F3-8A6C-DE45-BEC2-F57E56EFC0E6}"/>
              </a:ext>
            </a:extLst>
          </p:cNvPr>
          <p:cNvSpPr txBox="1">
            <a:spLocks/>
          </p:cNvSpPr>
          <p:nvPr/>
        </p:nvSpPr>
        <p:spPr>
          <a:xfrm>
            <a:off x="9579261" y="7375272"/>
            <a:ext cx="3234914" cy="1059456"/>
          </a:xfrm>
          <a:prstGeom prst="rect">
            <a:avLst/>
          </a:prstGeom>
        </p:spPr>
        <p:txBody>
          <a:bodyPr tIns="91440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3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latin typeface="Century Gothic" panose="020B0502020202020204" pitchFamily="34" charset="0"/>
              </a:rPr>
              <a:t>[TEXTO]</a:t>
            </a:r>
          </a:p>
        </p:txBody>
      </p:sp>
      <p:sp>
        <p:nvSpPr>
          <p:cNvPr id="32" name="Текст 7">
            <a:extLst>
              <a:ext uri="{FF2B5EF4-FFF2-40B4-BE49-F238E27FC236}">
                <a16:creationId xmlns:a16="http://schemas.microsoft.com/office/drawing/2014/main" id="{EEBF406B-C42C-EC45-9119-E286ED4E5A49}"/>
              </a:ext>
            </a:extLst>
          </p:cNvPr>
          <p:cNvSpPr txBox="1">
            <a:spLocks/>
          </p:cNvSpPr>
          <p:nvPr/>
        </p:nvSpPr>
        <p:spPr>
          <a:xfrm>
            <a:off x="13518523" y="7385925"/>
            <a:ext cx="3234914" cy="1059456"/>
          </a:xfrm>
          <a:prstGeom prst="rect">
            <a:avLst/>
          </a:prstGeom>
        </p:spPr>
        <p:txBody>
          <a:bodyPr tIns="91440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3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latin typeface="Century Gothic" panose="020B0502020202020204" pitchFamily="34" charset="0"/>
              </a:rPr>
              <a:t>[TEXTO]</a:t>
            </a:r>
          </a:p>
        </p:txBody>
      </p:sp>
      <p:graphicFrame>
        <p:nvGraphicFramePr>
          <p:cNvPr id="33" name="Chart 5">
            <a:extLst>
              <a:ext uri="{FF2B5EF4-FFF2-40B4-BE49-F238E27FC236}">
                <a16:creationId xmlns:a16="http://schemas.microsoft.com/office/drawing/2014/main" id="{2B2FD2B6-72BD-1847-B2E8-E00DAE616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6009044"/>
              </p:ext>
            </p:extLst>
          </p:nvPr>
        </p:nvGraphicFramePr>
        <p:xfrm>
          <a:off x="1490266" y="4116011"/>
          <a:ext cx="3566652" cy="2945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Oval 6">
            <a:extLst>
              <a:ext uri="{FF2B5EF4-FFF2-40B4-BE49-F238E27FC236}">
                <a16:creationId xmlns:a16="http://schemas.microsoft.com/office/drawing/2014/main" id="{EE40218D-0D35-9B4A-AC04-30B32F250761}"/>
              </a:ext>
            </a:extLst>
          </p:cNvPr>
          <p:cNvSpPr/>
          <p:nvPr/>
        </p:nvSpPr>
        <p:spPr>
          <a:xfrm>
            <a:off x="2015739" y="4331129"/>
            <a:ext cx="2515706" cy="25157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>
              <a:latin typeface="Century Gothic" panose="020B0502020202020204" pitchFamily="34" charset="0"/>
            </a:endParaRPr>
          </a:p>
        </p:txBody>
      </p:sp>
      <p:graphicFrame>
        <p:nvGraphicFramePr>
          <p:cNvPr id="35" name="Chart 5">
            <a:extLst>
              <a:ext uri="{FF2B5EF4-FFF2-40B4-BE49-F238E27FC236}">
                <a16:creationId xmlns:a16="http://schemas.microsoft.com/office/drawing/2014/main" id="{B4667FF5-940B-7A45-AFC6-EC51F3C0DA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5573753"/>
              </p:ext>
            </p:extLst>
          </p:nvPr>
        </p:nvGraphicFramePr>
        <p:xfrm>
          <a:off x="5546538" y="4122876"/>
          <a:ext cx="3566652" cy="2945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Oval 6">
            <a:extLst>
              <a:ext uri="{FF2B5EF4-FFF2-40B4-BE49-F238E27FC236}">
                <a16:creationId xmlns:a16="http://schemas.microsoft.com/office/drawing/2014/main" id="{65F77B7C-9530-8A4A-947A-A7B7B1614ABF}"/>
              </a:ext>
            </a:extLst>
          </p:cNvPr>
          <p:cNvSpPr/>
          <p:nvPr/>
        </p:nvSpPr>
        <p:spPr>
          <a:xfrm>
            <a:off x="6072011" y="4337994"/>
            <a:ext cx="2515706" cy="25157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>
              <a:latin typeface="Century Gothic" panose="020B0502020202020204" pitchFamily="34" charset="0"/>
            </a:endParaRPr>
          </a:p>
        </p:txBody>
      </p:sp>
      <p:graphicFrame>
        <p:nvGraphicFramePr>
          <p:cNvPr id="41" name="Chart 5">
            <a:extLst>
              <a:ext uri="{FF2B5EF4-FFF2-40B4-BE49-F238E27FC236}">
                <a16:creationId xmlns:a16="http://schemas.microsoft.com/office/drawing/2014/main" id="{50BFC93E-D086-F645-8045-D6C2DFD231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3429333"/>
              </p:ext>
            </p:extLst>
          </p:nvPr>
        </p:nvGraphicFramePr>
        <p:xfrm>
          <a:off x="9457465" y="4105026"/>
          <a:ext cx="3566652" cy="2945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Oval 6">
            <a:extLst>
              <a:ext uri="{FF2B5EF4-FFF2-40B4-BE49-F238E27FC236}">
                <a16:creationId xmlns:a16="http://schemas.microsoft.com/office/drawing/2014/main" id="{49BA5AAD-CBE2-DC45-A6A2-8AD67CE575CA}"/>
              </a:ext>
            </a:extLst>
          </p:cNvPr>
          <p:cNvSpPr/>
          <p:nvPr/>
        </p:nvSpPr>
        <p:spPr>
          <a:xfrm>
            <a:off x="9982938" y="4320144"/>
            <a:ext cx="2515706" cy="25157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>
              <a:latin typeface="Century Gothic" panose="020B0502020202020204" pitchFamily="34" charset="0"/>
            </a:endParaRPr>
          </a:p>
        </p:txBody>
      </p:sp>
      <p:graphicFrame>
        <p:nvGraphicFramePr>
          <p:cNvPr id="46" name="Chart 5">
            <a:extLst>
              <a:ext uri="{FF2B5EF4-FFF2-40B4-BE49-F238E27FC236}">
                <a16:creationId xmlns:a16="http://schemas.microsoft.com/office/drawing/2014/main" id="{066A4AC0-7E48-584B-84AF-8D6F4218AE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4659219"/>
              </p:ext>
            </p:extLst>
          </p:nvPr>
        </p:nvGraphicFramePr>
        <p:xfrm>
          <a:off x="13348858" y="4105026"/>
          <a:ext cx="3566652" cy="2945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7" name="Oval 6">
            <a:extLst>
              <a:ext uri="{FF2B5EF4-FFF2-40B4-BE49-F238E27FC236}">
                <a16:creationId xmlns:a16="http://schemas.microsoft.com/office/drawing/2014/main" id="{6FF53664-29D3-8546-9CE4-F2AA17C765B3}"/>
              </a:ext>
            </a:extLst>
          </p:cNvPr>
          <p:cNvSpPr/>
          <p:nvPr/>
        </p:nvSpPr>
        <p:spPr>
          <a:xfrm>
            <a:off x="13874331" y="4320144"/>
            <a:ext cx="2515706" cy="25157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>
              <a:latin typeface="Century Gothic" panose="020B0502020202020204" pitchFamily="34" charset="0"/>
            </a:endParaRPr>
          </a:p>
        </p:txBody>
      </p:sp>
      <p:sp>
        <p:nvSpPr>
          <p:cNvPr id="48" name="Текст 7">
            <a:extLst>
              <a:ext uri="{FF2B5EF4-FFF2-40B4-BE49-F238E27FC236}">
                <a16:creationId xmlns:a16="http://schemas.microsoft.com/office/drawing/2014/main" id="{1EB77D88-4891-AA49-94BA-521FEA24F1C8}"/>
              </a:ext>
            </a:extLst>
          </p:cNvPr>
          <p:cNvSpPr txBox="1">
            <a:spLocks/>
          </p:cNvSpPr>
          <p:nvPr/>
        </p:nvSpPr>
        <p:spPr>
          <a:xfrm>
            <a:off x="1981873" y="5094739"/>
            <a:ext cx="2539059" cy="835697"/>
          </a:xfrm>
          <a:prstGeom prst="rect">
            <a:avLst/>
          </a:prstGeom>
        </p:spPr>
        <p:txBody>
          <a:bodyPr tIns="91440" anchor="ctr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54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latin typeface="Century Gothic" panose="020B0502020202020204" pitchFamily="34" charset="0"/>
              </a:rPr>
              <a:t>70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9" name="Текст 7">
            <a:extLst>
              <a:ext uri="{FF2B5EF4-FFF2-40B4-BE49-F238E27FC236}">
                <a16:creationId xmlns:a16="http://schemas.microsoft.com/office/drawing/2014/main" id="{AB4F7C27-FAE3-5948-BF80-340900D86290}"/>
              </a:ext>
            </a:extLst>
          </p:cNvPr>
          <p:cNvSpPr txBox="1">
            <a:spLocks/>
          </p:cNvSpPr>
          <p:nvPr/>
        </p:nvSpPr>
        <p:spPr>
          <a:xfrm>
            <a:off x="6068906" y="5094739"/>
            <a:ext cx="2551695" cy="835697"/>
          </a:xfrm>
          <a:prstGeom prst="rect">
            <a:avLst/>
          </a:prstGeom>
        </p:spPr>
        <p:txBody>
          <a:bodyPr tIns="91440" anchor="ctr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54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>
                <a:latin typeface="Century Gothic" panose="020B0502020202020204" pitchFamily="34" charset="0"/>
              </a:rPr>
              <a:t>90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0" name="Текст 7">
            <a:extLst>
              <a:ext uri="{FF2B5EF4-FFF2-40B4-BE49-F238E27FC236}">
                <a16:creationId xmlns:a16="http://schemas.microsoft.com/office/drawing/2014/main" id="{B6F009F9-A88D-5F40-AF8F-9C178945DE38}"/>
              </a:ext>
            </a:extLst>
          </p:cNvPr>
          <p:cNvSpPr txBox="1">
            <a:spLocks/>
          </p:cNvSpPr>
          <p:nvPr/>
        </p:nvSpPr>
        <p:spPr>
          <a:xfrm>
            <a:off x="9966958" y="5094739"/>
            <a:ext cx="2551694" cy="835697"/>
          </a:xfrm>
          <a:prstGeom prst="rect">
            <a:avLst/>
          </a:prstGeom>
        </p:spPr>
        <p:txBody>
          <a:bodyPr tIns="91440" anchor="ctr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54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>
                <a:latin typeface="Century Gothic" panose="020B0502020202020204" pitchFamily="34" charset="0"/>
              </a:rPr>
              <a:t>30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1" name="Текст 7">
            <a:extLst>
              <a:ext uri="{FF2B5EF4-FFF2-40B4-BE49-F238E27FC236}">
                <a16:creationId xmlns:a16="http://schemas.microsoft.com/office/drawing/2014/main" id="{E589BC4B-8E7E-3344-8D4F-313400FF22A6}"/>
              </a:ext>
            </a:extLst>
          </p:cNvPr>
          <p:cNvSpPr txBox="1">
            <a:spLocks/>
          </p:cNvSpPr>
          <p:nvPr/>
        </p:nvSpPr>
        <p:spPr>
          <a:xfrm>
            <a:off x="13870530" y="5094739"/>
            <a:ext cx="2551694" cy="835697"/>
          </a:xfrm>
          <a:prstGeom prst="rect">
            <a:avLst/>
          </a:prstGeom>
        </p:spPr>
        <p:txBody>
          <a:bodyPr tIns="91440" anchor="ctr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54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>
                <a:latin typeface="Century Gothic" panose="020B0502020202020204" pitchFamily="34" charset="0"/>
              </a:rPr>
              <a:t>50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2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53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280643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29"/>
                        </p:tgtEl>
                      </p:cBhvr>
                    </p:animEffect>
                    <p:anim calcmode="lin" valueType="num">
                      <p:cBhvr>
                        <p:cTn dur="3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3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9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32"/>
                        </p:tgtEl>
                      </p:cBhvr>
                    </p:animEffect>
                    <p:anim calcmode="lin" valueType="num">
                      <p:cBhvr>
                        <p:cTn dur="3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48"/>
                        </p:tgtEl>
                      </p:cBhvr>
                    </p:animEffect>
                    <p:anim calcmode="lin" valueType="num">
                      <p:cBhvr>
                        <p:cTn dur="3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49"/>
                        </p:tgtEl>
                      </p:cBhvr>
                    </p:animEffect>
                    <p:anim calcmode="lin" valueType="num">
                      <p:cBhvr>
                        <p:cTn dur="3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50"/>
                        </p:tgtEl>
                      </p:cBhvr>
                    </p:animEffect>
                    <p:anim calcmode="lin" valueType="num">
                      <p:cBhvr>
                        <p:cTn dur="3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9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51"/>
                        </p:tgtEl>
                      </p:cBhvr>
                    </p:animEffect>
                    <p:anim calcmode="lin" valueType="num">
                      <p:cBhvr>
                        <p:cTn dur="3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14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7827784" y="294702"/>
            <a:ext cx="26324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COMPETENCÍA</a:t>
            </a:r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117E755C-E1B9-9C4F-8C9E-6D2A4EC5860C}"/>
              </a:ext>
            </a:extLst>
          </p:cNvPr>
          <p:cNvSpPr txBox="1">
            <a:spLocks/>
          </p:cNvSpPr>
          <p:nvPr/>
        </p:nvSpPr>
        <p:spPr>
          <a:xfrm>
            <a:off x="5016845" y="2081033"/>
            <a:ext cx="12461377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[Texto]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885F82F-1E08-5244-9117-2F4BD8550F94}"/>
              </a:ext>
            </a:extLst>
          </p:cNvPr>
          <p:cNvSpPr txBox="1"/>
          <p:nvPr/>
        </p:nvSpPr>
        <p:spPr>
          <a:xfrm>
            <a:off x="1335349" y="2895334"/>
            <a:ext cx="29145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[COMPETIDOR 1]</a:t>
            </a:r>
          </a:p>
        </p:txBody>
      </p:sp>
      <p:sp>
        <p:nvSpPr>
          <p:cNvPr id="28" name="Текст 7">
            <a:extLst>
              <a:ext uri="{FF2B5EF4-FFF2-40B4-BE49-F238E27FC236}">
                <a16:creationId xmlns:a16="http://schemas.microsoft.com/office/drawing/2014/main" id="{A4BEB13F-0765-C94A-83F9-F5D2BC3B6000}"/>
              </a:ext>
            </a:extLst>
          </p:cNvPr>
          <p:cNvSpPr txBox="1">
            <a:spLocks/>
          </p:cNvSpPr>
          <p:nvPr/>
        </p:nvSpPr>
        <p:spPr>
          <a:xfrm>
            <a:off x="5016845" y="4768594"/>
            <a:ext cx="12461377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[Texto]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6FE42E9-C0D8-1C41-80B3-CB9A79411282}"/>
              </a:ext>
            </a:extLst>
          </p:cNvPr>
          <p:cNvSpPr txBox="1"/>
          <p:nvPr/>
        </p:nvSpPr>
        <p:spPr>
          <a:xfrm>
            <a:off x="1335350" y="5693944"/>
            <a:ext cx="29145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[COMPETIDOR 2]</a:t>
            </a:r>
          </a:p>
        </p:txBody>
      </p:sp>
      <p:sp>
        <p:nvSpPr>
          <p:cNvPr id="53" name="Текст 7">
            <a:extLst>
              <a:ext uri="{FF2B5EF4-FFF2-40B4-BE49-F238E27FC236}">
                <a16:creationId xmlns:a16="http://schemas.microsoft.com/office/drawing/2014/main" id="{AC6A965F-E026-7142-9708-D4873C8209B6}"/>
              </a:ext>
            </a:extLst>
          </p:cNvPr>
          <p:cNvSpPr txBox="1">
            <a:spLocks/>
          </p:cNvSpPr>
          <p:nvPr/>
        </p:nvSpPr>
        <p:spPr>
          <a:xfrm>
            <a:off x="5016845" y="7455638"/>
            <a:ext cx="12461377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[Texto]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12D1AD0-0151-2141-A89B-64C9275C7026}"/>
              </a:ext>
            </a:extLst>
          </p:cNvPr>
          <p:cNvSpPr txBox="1"/>
          <p:nvPr/>
        </p:nvSpPr>
        <p:spPr>
          <a:xfrm>
            <a:off x="1335349" y="8207990"/>
            <a:ext cx="29145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>
                <a:latin typeface="Century Gothic" panose="020B0502020202020204" pitchFamily="34" charset="0"/>
              </a:rPr>
              <a:t>[COMPETIDOR 3]</a:t>
            </a:r>
            <a:endParaRPr lang="es-ES" b="1" dirty="0">
              <a:latin typeface="Century Gothic" panose="020B0502020202020204" pitchFamily="34" charset="0"/>
            </a:endParaRPr>
          </a:p>
        </p:txBody>
      </p:sp>
      <p:cxnSp>
        <p:nvCxnSpPr>
          <p:cNvPr id="55" name="Прямая соединительная линия 2">
            <a:extLst>
              <a:ext uri="{FF2B5EF4-FFF2-40B4-BE49-F238E27FC236}">
                <a16:creationId xmlns:a16="http://schemas.microsoft.com/office/drawing/2014/main" id="{A97137EB-BC83-8A49-8BDF-E359E295F8BC}"/>
              </a:ext>
            </a:extLst>
          </p:cNvPr>
          <p:cNvCxnSpPr>
            <a:cxnSpLocks/>
          </p:cNvCxnSpPr>
          <p:nvPr/>
        </p:nvCxnSpPr>
        <p:spPr>
          <a:xfrm>
            <a:off x="1323326" y="4601611"/>
            <a:ext cx="1615489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2">
            <a:extLst>
              <a:ext uri="{FF2B5EF4-FFF2-40B4-BE49-F238E27FC236}">
                <a16:creationId xmlns:a16="http://schemas.microsoft.com/office/drawing/2014/main" id="{5DCAF771-9A03-2240-B870-67D9CD28C4A0}"/>
              </a:ext>
            </a:extLst>
          </p:cNvPr>
          <p:cNvCxnSpPr>
            <a:cxnSpLocks/>
          </p:cNvCxnSpPr>
          <p:nvPr/>
        </p:nvCxnSpPr>
        <p:spPr>
          <a:xfrm>
            <a:off x="1323326" y="7294347"/>
            <a:ext cx="1615489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0DB17A9A-9F02-BC48-B17E-A0B3E4F13680}"/>
              </a:ext>
            </a:extLst>
          </p:cNvPr>
          <p:cNvCxnSpPr/>
          <p:nvPr/>
        </p:nvCxnSpPr>
        <p:spPr>
          <a:xfrm>
            <a:off x="4612231" y="5394370"/>
            <a:ext cx="0" cy="1079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7AE35F5F-6B9F-EF47-8CA8-0CD53BE999A2}"/>
              </a:ext>
            </a:extLst>
          </p:cNvPr>
          <p:cNvCxnSpPr/>
          <p:nvPr/>
        </p:nvCxnSpPr>
        <p:spPr>
          <a:xfrm>
            <a:off x="4612231" y="2609726"/>
            <a:ext cx="0" cy="1079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50F4C5C0-B48A-DD4A-B3AF-7DC6B66FCB3F}"/>
              </a:ext>
            </a:extLst>
          </p:cNvPr>
          <p:cNvCxnSpPr/>
          <p:nvPr/>
        </p:nvCxnSpPr>
        <p:spPr>
          <a:xfrm>
            <a:off x="4612231" y="8005557"/>
            <a:ext cx="0" cy="1079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22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  <p:sp>
        <p:nvSpPr>
          <p:cNvPr id="23" name="Текст 7">
            <a:extLst>
              <a:ext uri="{FF2B5EF4-FFF2-40B4-BE49-F238E27FC236}">
                <a16:creationId xmlns:a16="http://schemas.microsoft.com/office/drawing/2014/main" id="{117E755C-E1B9-9C4F-8C9E-6D2A4EC5860C}"/>
              </a:ext>
            </a:extLst>
          </p:cNvPr>
          <p:cNvSpPr txBox="1">
            <a:spLocks/>
          </p:cNvSpPr>
          <p:nvPr/>
        </p:nvSpPr>
        <p:spPr>
          <a:xfrm>
            <a:off x="868451" y="1524445"/>
            <a:ext cx="16535629" cy="54289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latin typeface="Century Gothic" panose="020B0502020202020204" pitchFamily="34" charset="0"/>
              </a:rPr>
              <a:t>[</a:t>
            </a:r>
            <a:r>
              <a:rPr lang="es-ES" sz="1600" dirty="0">
                <a:latin typeface="Century Gothic" panose="020B0502020202020204" pitchFamily="34" charset="0"/>
              </a:rPr>
              <a:t>¿Qué empresas ofrecen servicios o productos para resolver el mismo problema que tú?</a:t>
            </a:r>
            <a:r>
              <a:rPr lang="en-US" sz="1600" dirty="0">
                <a:latin typeface="Century Gothic" panose="020B0502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3312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15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8416087" y="294702"/>
            <a:ext cx="145584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EQUIPO</a:t>
            </a:r>
          </a:p>
        </p:txBody>
      </p:sp>
      <p:grpSp>
        <p:nvGrpSpPr>
          <p:cNvPr id="21" name="Group 15">
            <a:extLst>
              <a:ext uri="{FF2B5EF4-FFF2-40B4-BE49-F238E27FC236}">
                <a16:creationId xmlns:a16="http://schemas.microsoft.com/office/drawing/2014/main" id="{489D705B-B48E-7946-973F-B310ECE1E561}"/>
              </a:ext>
            </a:extLst>
          </p:cNvPr>
          <p:cNvGrpSpPr/>
          <p:nvPr/>
        </p:nvGrpSpPr>
        <p:grpSpPr>
          <a:xfrm>
            <a:off x="984015" y="4494907"/>
            <a:ext cx="2738298" cy="414759"/>
            <a:chOff x="1814015" y="2936792"/>
            <a:chExt cx="2738298" cy="414759"/>
          </a:xfrm>
        </p:grpSpPr>
        <p:sp>
          <p:nvSpPr>
            <p:cNvPr id="22" name="TextBox 13">
              <a:extLst>
                <a:ext uri="{FF2B5EF4-FFF2-40B4-BE49-F238E27FC236}">
                  <a16:creationId xmlns:a16="http://schemas.microsoft.com/office/drawing/2014/main" id="{6813EEB1-459C-954E-AF33-0A63B8978E22}"/>
                </a:ext>
              </a:extLst>
            </p:cNvPr>
            <p:cNvSpPr txBox="1"/>
            <p:nvPr/>
          </p:nvSpPr>
          <p:spPr>
            <a:xfrm>
              <a:off x="1814015" y="2936792"/>
              <a:ext cx="2738298" cy="1735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spc="200" dirty="0">
                  <a:latin typeface="Century Gothic" panose="020B0502020202020204" pitchFamily="34" charset="0"/>
                  <a:ea typeface="Titillium" charset="0"/>
                  <a:cs typeface="Titillium" charset="0"/>
                </a:rPr>
                <a:t>[NOMBRE Y APELLIDOS]</a:t>
              </a:r>
            </a:p>
          </p:txBody>
        </p:sp>
        <p:sp>
          <p:nvSpPr>
            <p:cNvPr id="23" name="TextBox 14">
              <a:extLst>
                <a:ext uri="{FF2B5EF4-FFF2-40B4-BE49-F238E27FC236}">
                  <a16:creationId xmlns:a16="http://schemas.microsoft.com/office/drawing/2014/main" id="{28F8F7E4-2E7C-CE4E-9EE7-884AA12F35D2}"/>
                </a:ext>
              </a:extLst>
            </p:cNvPr>
            <p:cNvSpPr txBox="1"/>
            <p:nvPr/>
          </p:nvSpPr>
          <p:spPr>
            <a:xfrm>
              <a:off x="2010378" y="3069358"/>
              <a:ext cx="2237433" cy="282193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spc="300" dirty="0">
                  <a:solidFill>
                    <a:schemeClr val="tx1">
                      <a:alpha val="60000"/>
                    </a:schemeClr>
                  </a:solidFill>
                  <a:latin typeface="Century Gothic" panose="020B0502020202020204" pitchFamily="34" charset="0"/>
                  <a:ea typeface="Titillium" charset="0"/>
                  <a:cs typeface="Titillium" charset="0"/>
                </a:rPr>
                <a:t>[POSICIÓN]</a:t>
              </a:r>
            </a:p>
          </p:txBody>
        </p:sp>
      </p:grpSp>
      <p:sp>
        <p:nvSpPr>
          <p:cNvPr id="31" name="Текст 7">
            <a:extLst>
              <a:ext uri="{FF2B5EF4-FFF2-40B4-BE49-F238E27FC236}">
                <a16:creationId xmlns:a16="http://schemas.microsoft.com/office/drawing/2014/main" id="{ADC8B8D6-9ECD-8042-8137-847127C85DDF}"/>
              </a:ext>
            </a:extLst>
          </p:cNvPr>
          <p:cNvSpPr txBox="1">
            <a:spLocks/>
          </p:cNvSpPr>
          <p:nvPr/>
        </p:nvSpPr>
        <p:spPr>
          <a:xfrm>
            <a:off x="3782041" y="2321316"/>
            <a:ext cx="5121331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>
                <a:latin typeface="Century Gothic" panose="020B0502020202020204" pitchFamily="34" charset="0"/>
              </a:rPr>
              <a:t>[Texto]</a:t>
            </a:r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9B56D5E4-A325-1B4E-8341-8A987431CC29}"/>
              </a:ext>
            </a:extLst>
          </p:cNvPr>
          <p:cNvGrpSpPr/>
          <p:nvPr/>
        </p:nvGrpSpPr>
        <p:grpSpPr>
          <a:xfrm>
            <a:off x="9396318" y="4494907"/>
            <a:ext cx="2738298" cy="419248"/>
            <a:chOff x="1814015" y="2936792"/>
            <a:chExt cx="2738298" cy="419248"/>
          </a:xfrm>
        </p:grpSpPr>
        <p:sp>
          <p:nvSpPr>
            <p:cNvPr id="45" name="TextBox 13">
              <a:extLst>
                <a:ext uri="{FF2B5EF4-FFF2-40B4-BE49-F238E27FC236}">
                  <a16:creationId xmlns:a16="http://schemas.microsoft.com/office/drawing/2014/main" id="{81F898ED-2B5C-0C42-AC3B-FB713F43835F}"/>
                </a:ext>
              </a:extLst>
            </p:cNvPr>
            <p:cNvSpPr txBox="1"/>
            <p:nvPr/>
          </p:nvSpPr>
          <p:spPr>
            <a:xfrm>
              <a:off x="1814015" y="2936792"/>
              <a:ext cx="2738298" cy="1735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spc="200" dirty="0">
                  <a:latin typeface="Century Gothic" panose="020B0502020202020204" pitchFamily="34" charset="0"/>
                  <a:ea typeface="Titillium" charset="0"/>
                  <a:cs typeface="Titillium" charset="0"/>
                </a:rPr>
                <a:t>[NOMBRE Y APELLIDOS]</a:t>
              </a:r>
            </a:p>
          </p:txBody>
        </p:sp>
        <p:sp>
          <p:nvSpPr>
            <p:cNvPr id="46" name="TextBox 14">
              <a:extLst>
                <a:ext uri="{FF2B5EF4-FFF2-40B4-BE49-F238E27FC236}">
                  <a16:creationId xmlns:a16="http://schemas.microsoft.com/office/drawing/2014/main" id="{B83E58E9-09F2-6D44-80E3-C15F4BD719A2}"/>
                </a:ext>
              </a:extLst>
            </p:cNvPr>
            <p:cNvSpPr txBox="1"/>
            <p:nvPr/>
          </p:nvSpPr>
          <p:spPr>
            <a:xfrm>
              <a:off x="2010378" y="3069358"/>
              <a:ext cx="2237433" cy="286682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spc="300" dirty="0">
                  <a:solidFill>
                    <a:schemeClr val="tx1">
                      <a:alpha val="60000"/>
                    </a:schemeClr>
                  </a:solidFill>
                  <a:latin typeface="Century Gothic" panose="020B0502020202020204" pitchFamily="34" charset="0"/>
                  <a:ea typeface="Titillium" charset="0"/>
                  <a:cs typeface="Titillium" charset="0"/>
                </a:rPr>
                <a:t>[POSICIÓN]</a:t>
              </a:r>
            </a:p>
          </p:txBody>
        </p:sp>
      </p:grpSp>
      <p:sp>
        <p:nvSpPr>
          <p:cNvPr id="48" name="Текст 7">
            <a:extLst>
              <a:ext uri="{FF2B5EF4-FFF2-40B4-BE49-F238E27FC236}">
                <a16:creationId xmlns:a16="http://schemas.microsoft.com/office/drawing/2014/main" id="{8DD01B30-0225-2647-9239-D9E0A0FF4DA9}"/>
              </a:ext>
            </a:extLst>
          </p:cNvPr>
          <p:cNvSpPr txBox="1">
            <a:spLocks/>
          </p:cNvSpPr>
          <p:nvPr/>
        </p:nvSpPr>
        <p:spPr>
          <a:xfrm>
            <a:off x="12194344" y="2321316"/>
            <a:ext cx="5121331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>
                <a:latin typeface="Century Gothic" panose="020B0502020202020204" pitchFamily="34" charset="0"/>
              </a:rPr>
              <a:t>[Texto]</a:t>
            </a:r>
          </a:p>
        </p:txBody>
      </p:sp>
      <p:grpSp>
        <p:nvGrpSpPr>
          <p:cNvPr id="49" name="Group 15">
            <a:extLst>
              <a:ext uri="{FF2B5EF4-FFF2-40B4-BE49-F238E27FC236}">
                <a16:creationId xmlns:a16="http://schemas.microsoft.com/office/drawing/2014/main" id="{9FDF86CE-B72A-6F48-8E7E-A92713280071}"/>
              </a:ext>
            </a:extLst>
          </p:cNvPr>
          <p:cNvGrpSpPr/>
          <p:nvPr/>
        </p:nvGrpSpPr>
        <p:grpSpPr>
          <a:xfrm>
            <a:off x="984015" y="7828751"/>
            <a:ext cx="2738298" cy="419248"/>
            <a:chOff x="1814015" y="2936792"/>
            <a:chExt cx="2738298" cy="419248"/>
          </a:xfrm>
        </p:grpSpPr>
        <p:sp>
          <p:nvSpPr>
            <p:cNvPr id="50" name="TextBox 13">
              <a:extLst>
                <a:ext uri="{FF2B5EF4-FFF2-40B4-BE49-F238E27FC236}">
                  <a16:creationId xmlns:a16="http://schemas.microsoft.com/office/drawing/2014/main" id="{4802EC87-CF8D-5544-9F1C-847AFC4DEFE7}"/>
                </a:ext>
              </a:extLst>
            </p:cNvPr>
            <p:cNvSpPr txBox="1"/>
            <p:nvPr/>
          </p:nvSpPr>
          <p:spPr>
            <a:xfrm>
              <a:off x="1814015" y="2936792"/>
              <a:ext cx="2738298" cy="1735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spc="200" dirty="0">
                  <a:latin typeface="Century Gothic" panose="020B0502020202020204" pitchFamily="34" charset="0"/>
                  <a:ea typeface="Titillium" charset="0"/>
                  <a:cs typeface="Titillium" charset="0"/>
                </a:rPr>
                <a:t>[NOMBRE Y APELLIDOS]</a:t>
              </a:r>
            </a:p>
          </p:txBody>
        </p:sp>
        <p:sp>
          <p:nvSpPr>
            <p:cNvPr id="51" name="TextBox 14">
              <a:extLst>
                <a:ext uri="{FF2B5EF4-FFF2-40B4-BE49-F238E27FC236}">
                  <a16:creationId xmlns:a16="http://schemas.microsoft.com/office/drawing/2014/main" id="{14AB7681-EDAD-EA48-A737-1BD51F471F9F}"/>
                </a:ext>
              </a:extLst>
            </p:cNvPr>
            <p:cNvSpPr txBox="1"/>
            <p:nvPr/>
          </p:nvSpPr>
          <p:spPr>
            <a:xfrm>
              <a:off x="2010378" y="3069358"/>
              <a:ext cx="2237433" cy="286682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spc="300" dirty="0">
                  <a:solidFill>
                    <a:schemeClr val="tx1">
                      <a:alpha val="60000"/>
                    </a:schemeClr>
                  </a:solidFill>
                  <a:latin typeface="Century Gothic" panose="020B0502020202020204" pitchFamily="34" charset="0"/>
                  <a:ea typeface="Titillium" charset="0"/>
                  <a:cs typeface="Titillium" charset="0"/>
                </a:rPr>
                <a:t>[POSICIÓN]</a:t>
              </a:r>
            </a:p>
          </p:txBody>
        </p:sp>
      </p:grpSp>
      <p:sp>
        <p:nvSpPr>
          <p:cNvPr id="61" name="Текст 7">
            <a:extLst>
              <a:ext uri="{FF2B5EF4-FFF2-40B4-BE49-F238E27FC236}">
                <a16:creationId xmlns:a16="http://schemas.microsoft.com/office/drawing/2014/main" id="{1F9C22D2-E980-FA49-B24B-EAEEEF836639}"/>
              </a:ext>
            </a:extLst>
          </p:cNvPr>
          <p:cNvSpPr txBox="1">
            <a:spLocks/>
          </p:cNvSpPr>
          <p:nvPr/>
        </p:nvSpPr>
        <p:spPr>
          <a:xfrm>
            <a:off x="3839669" y="5655160"/>
            <a:ext cx="5121331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>
                <a:latin typeface="Century Gothic" panose="020B0502020202020204" pitchFamily="34" charset="0"/>
              </a:rPr>
              <a:t>[Texto]</a:t>
            </a:r>
          </a:p>
        </p:txBody>
      </p:sp>
      <p:grpSp>
        <p:nvGrpSpPr>
          <p:cNvPr id="62" name="Group 15">
            <a:extLst>
              <a:ext uri="{FF2B5EF4-FFF2-40B4-BE49-F238E27FC236}">
                <a16:creationId xmlns:a16="http://schemas.microsoft.com/office/drawing/2014/main" id="{9EAB0491-310E-7F47-8F80-67BA49630EDC}"/>
              </a:ext>
            </a:extLst>
          </p:cNvPr>
          <p:cNvGrpSpPr/>
          <p:nvPr/>
        </p:nvGrpSpPr>
        <p:grpSpPr>
          <a:xfrm>
            <a:off x="9396318" y="7828751"/>
            <a:ext cx="2738298" cy="414759"/>
            <a:chOff x="1814015" y="2936792"/>
            <a:chExt cx="2738298" cy="414759"/>
          </a:xfrm>
        </p:grpSpPr>
        <p:sp>
          <p:nvSpPr>
            <p:cNvPr id="63" name="TextBox 13">
              <a:extLst>
                <a:ext uri="{FF2B5EF4-FFF2-40B4-BE49-F238E27FC236}">
                  <a16:creationId xmlns:a16="http://schemas.microsoft.com/office/drawing/2014/main" id="{C284ECD4-4EB4-BB4C-8E7D-054322D357B4}"/>
                </a:ext>
              </a:extLst>
            </p:cNvPr>
            <p:cNvSpPr txBox="1"/>
            <p:nvPr/>
          </p:nvSpPr>
          <p:spPr>
            <a:xfrm>
              <a:off x="1814015" y="2936792"/>
              <a:ext cx="2738298" cy="1735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spc="200" dirty="0">
                  <a:latin typeface="Century Gothic" panose="020B0502020202020204" pitchFamily="34" charset="0"/>
                  <a:ea typeface="Titillium" charset="0"/>
                  <a:cs typeface="Titillium" charset="0"/>
                </a:rPr>
                <a:t>[NOMBRE Y APELLIDOS]</a:t>
              </a:r>
            </a:p>
          </p:txBody>
        </p:sp>
        <p:sp>
          <p:nvSpPr>
            <p:cNvPr id="64" name="TextBox 14">
              <a:extLst>
                <a:ext uri="{FF2B5EF4-FFF2-40B4-BE49-F238E27FC236}">
                  <a16:creationId xmlns:a16="http://schemas.microsoft.com/office/drawing/2014/main" id="{2ED17843-B657-254C-8EF1-4D845E630406}"/>
                </a:ext>
              </a:extLst>
            </p:cNvPr>
            <p:cNvSpPr txBox="1"/>
            <p:nvPr/>
          </p:nvSpPr>
          <p:spPr>
            <a:xfrm>
              <a:off x="2010378" y="3069358"/>
              <a:ext cx="2237433" cy="282193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spc="300" dirty="0">
                  <a:solidFill>
                    <a:schemeClr val="tx1">
                      <a:alpha val="60000"/>
                    </a:schemeClr>
                  </a:solidFill>
                  <a:latin typeface="Century Gothic" panose="020B0502020202020204" pitchFamily="34" charset="0"/>
                  <a:ea typeface="Titillium" charset="0"/>
                  <a:cs typeface="Titillium" charset="0"/>
                </a:rPr>
                <a:t>[POSICIÓN]</a:t>
              </a:r>
            </a:p>
          </p:txBody>
        </p:sp>
      </p:grpSp>
      <p:sp>
        <p:nvSpPr>
          <p:cNvPr id="66" name="Текст 7">
            <a:extLst>
              <a:ext uri="{FF2B5EF4-FFF2-40B4-BE49-F238E27FC236}">
                <a16:creationId xmlns:a16="http://schemas.microsoft.com/office/drawing/2014/main" id="{3C1047BB-E06C-BB4D-874B-15A551CE8FB1}"/>
              </a:ext>
            </a:extLst>
          </p:cNvPr>
          <p:cNvSpPr txBox="1">
            <a:spLocks/>
          </p:cNvSpPr>
          <p:nvPr/>
        </p:nvSpPr>
        <p:spPr>
          <a:xfrm>
            <a:off x="12251972" y="5655160"/>
            <a:ext cx="5121331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>
                <a:latin typeface="Century Gothic" panose="020B0502020202020204" pitchFamily="34" charset="0"/>
              </a:rPr>
              <a:t>[Texto]</a:t>
            </a:r>
          </a:p>
        </p:txBody>
      </p:sp>
      <p:sp>
        <p:nvSpPr>
          <p:cNvPr id="30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32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  <p:sp>
        <p:nvSpPr>
          <p:cNvPr id="3" name="Rectángulo 2"/>
          <p:cNvSpPr/>
          <p:nvPr/>
        </p:nvSpPr>
        <p:spPr>
          <a:xfrm>
            <a:off x="955201" y="1446138"/>
            <a:ext cx="9144000" cy="41485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 defTabSz="1360314">
              <a:lnSpc>
                <a:spcPct val="150000"/>
              </a:lnSpc>
              <a:spcBef>
                <a:spcPts val="744"/>
              </a:spcBef>
              <a:buSzPct val="100000"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[Introduce brevemente al equipo involucrado y sus funciones dentro de la empresa]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05DC809-BAC8-C442-85D0-F40756502FBD}"/>
              </a:ext>
            </a:extLst>
          </p:cNvPr>
          <p:cNvSpPr/>
          <p:nvPr/>
        </p:nvSpPr>
        <p:spPr bwMode="auto">
          <a:xfrm>
            <a:off x="1359606" y="2202788"/>
            <a:ext cx="1987117" cy="198711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6202A681-40C9-9940-ABB2-DE42D0A3DA91}"/>
              </a:ext>
            </a:extLst>
          </p:cNvPr>
          <p:cNvSpPr/>
          <p:nvPr/>
        </p:nvSpPr>
        <p:spPr bwMode="auto">
          <a:xfrm>
            <a:off x="9771909" y="2182468"/>
            <a:ext cx="1987117" cy="198711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7438F6ED-AB17-7442-802B-BFD056384DD0}"/>
              </a:ext>
            </a:extLst>
          </p:cNvPr>
          <p:cNvSpPr/>
          <p:nvPr/>
        </p:nvSpPr>
        <p:spPr bwMode="auto">
          <a:xfrm>
            <a:off x="1359606" y="5555588"/>
            <a:ext cx="1987117" cy="198711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21925E92-1B36-3544-B213-97562494D035}"/>
              </a:ext>
            </a:extLst>
          </p:cNvPr>
          <p:cNvSpPr/>
          <p:nvPr/>
        </p:nvSpPr>
        <p:spPr bwMode="auto">
          <a:xfrm>
            <a:off x="9771909" y="5474308"/>
            <a:ext cx="1987117" cy="198711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16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16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6148639" y="294702"/>
            <a:ext cx="599074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OPORTUNIDADES DE DESINVERSIÓN</a:t>
            </a:r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117E755C-E1B9-9C4F-8C9E-6D2A4EC5860C}"/>
              </a:ext>
            </a:extLst>
          </p:cNvPr>
          <p:cNvSpPr txBox="1">
            <a:spLocks/>
          </p:cNvSpPr>
          <p:nvPr/>
        </p:nvSpPr>
        <p:spPr>
          <a:xfrm>
            <a:off x="2844801" y="2176210"/>
            <a:ext cx="14633422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[Texto]</a:t>
            </a:r>
          </a:p>
        </p:txBody>
      </p:sp>
      <p:cxnSp>
        <p:nvCxnSpPr>
          <p:cNvPr id="55" name="Прямая соединительная линия 2">
            <a:extLst>
              <a:ext uri="{FF2B5EF4-FFF2-40B4-BE49-F238E27FC236}">
                <a16:creationId xmlns:a16="http://schemas.microsoft.com/office/drawing/2014/main" id="{A97137EB-BC83-8A49-8BDF-E359E295F8BC}"/>
              </a:ext>
            </a:extLst>
          </p:cNvPr>
          <p:cNvCxnSpPr>
            <a:cxnSpLocks/>
          </p:cNvCxnSpPr>
          <p:nvPr/>
        </p:nvCxnSpPr>
        <p:spPr>
          <a:xfrm>
            <a:off x="1323326" y="3680791"/>
            <a:ext cx="1615489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>
            <a:extLst>
              <a:ext uri="{FF2B5EF4-FFF2-40B4-BE49-F238E27FC236}">
                <a16:creationId xmlns:a16="http://schemas.microsoft.com/office/drawing/2014/main" id="{CF647781-79F9-DE4A-B0C5-313F8539B82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100000" contrast="-40000"/>
          </a:blip>
          <a:stretch>
            <a:fillRect/>
          </a:stretch>
        </p:blipFill>
        <p:spPr>
          <a:xfrm>
            <a:off x="1323326" y="2245109"/>
            <a:ext cx="1105306" cy="851795"/>
          </a:xfrm>
          <a:prstGeom prst="rect">
            <a:avLst/>
          </a:prstGeom>
        </p:spPr>
      </p:pic>
      <p:sp>
        <p:nvSpPr>
          <p:cNvPr id="22" name="Текст 7">
            <a:extLst>
              <a:ext uri="{FF2B5EF4-FFF2-40B4-BE49-F238E27FC236}">
                <a16:creationId xmlns:a16="http://schemas.microsoft.com/office/drawing/2014/main" id="{99F2BCE9-4372-A144-BF5E-7EC9D7D21DFD}"/>
              </a:ext>
            </a:extLst>
          </p:cNvPr>
          <p:cNvSpPr txBox="1">
            <a:spLocks/>
          </p:cNvSpPr>
          <p:nvPr/>
        </p:nvSpPr>
        <p:spPr>
          <a:xfrm>
            <a:off x="2844801" y="4015379"/>
            <a:ext cx="14633422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[Texto]</a:t>
            </a:r>
          </a:p>
        </p:txBody>
      </p:sp>
      <p:cxnSp>
        <p:nvCxnSpPr>
          <p:cNvPr id="23" name="Прямая соединительная линия 2">
            <a:extLst>
              <a:ext uri="{FF2B5EF4-FFF2-40B4-BE49-F238E27FC236}">
                <a16:creationId xmlns:a16="http://schemas.microsoft.com/office/drawing/2014/main" id="{03CB68A1-D0ED-CB40-BB2D-A0312304CDD0}"/>
              </a:ext>
            </a:extLst>
          </p:cNvPr>
          <p:cNvCxnSpPr>
            <a:cxnSpLocks/>
          </p:cNvCxnSpPr>
          <p:nvPr/>
        </p:nvCxnSpPr>
        <p:spPr>
          <a:xfrm>
            <a:off x="1323326" y="5519960"/>
            <a:ext cx="1615489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Текст 7">
            <a:extLst>
              <a:ext uri="{FF2B5EF4-FFF2-40B4-BE49-F238E27FC236}">
                <a16:creationId xmlns:a16="http://schemas.microsoft.com/office/drawing/2014/main" id="{C9546534-B8AF-0C42-9F29-9F910CBEF5D2}"/>
              </a:ext>
            </a:extLst>
          </p:cNvPr>
          <p:cNvSpPr txBox="1">
            <a:spLocks/>
          </p:cNvSpPr>
          <p:nvPr/>
        </p:nvSpPr>
        <p:spPr>
          <a:xfrm>
            <a:off x="2844801" y="5854548"/>
            <a:ext cx="14633422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[Texto]</a:t>
            </a:r>
          </a:p>
        </p:txBody>
      </p:sp>
      <p:cxnSp>
        <p:nvCxnSpPr>
          <p:cNvPr id="25" name="Прямая соединительная линия 2">
            <a:extLst>
              <a:ext uri="{FF2B5EF4-FFF2-40B4-BE49-F238E27FC236}">
                <a16:creationId xmlns:a16="http://schemas.microsoft.com/office/drawing/2014/main" id="{7713BEBE-F39F-5E4A-A60F-4E61890C8430}"/>
              </a:ext>
            </a:extLst>
          </p:cNvPr>
          <p:cNvCxnSpPr>
            <a:cxnSpLocks/>
          </p:cNvCxnSpPr>
          <p:nvPr/>
        </p:nvCxnSpPr>
        <p:spPr>
          <a:xfrm>
            <a:off x="1323326" y="7359129"/>
            <a:ext cx="1615489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Текст 7">
            <a:extLst>
              <a:ext uri="{FF2B5EF4-FFF2-40B4-BE49-F238E27FC236}">
                <a16:creationId xmlns:a16="http://schemas.microsoft.com/office/drawing/2014/main" id="{5F23D77A-C503-6F4F-A8CB-CF1866ACE6ED}"/>
              </a:ext>
            </a:extLst>
          </p:cNvPr>
          <p:cNvSpPr txBox="1">
            <a:spLocks/>
          </p:cNvSpPr>
          <p:nvPr/>
        </p:nvSpPr>
        <p:spPr>
          <a:xfrm>
            <a:off x="2844801" y="7693717"/>
            <a:ext cx="14633422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[Texto]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395D76AA-31EB-8240-819E-2DF07361E19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100000"/>
          </a:blip>
          <a:stretch>
            <a:fillRect/>
          </a:stretch>
        </p:blipFill>
        <p:spPr>
          <a:xfrm>
            <a:off x="1323327" y="7931783"/>
            <a:ext cx="1356420" cy="747633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B50AE438-B383-5D48-922F-F9CD43A478CF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  <a:lum bright="-100000" contrast="100000"/>
          </a:blip>
          <a:stretch>
            <a:fillRect/>
          </a:stretch>
        </p:blipFill>
        <p:spPr>
          <a:xfrm>
            <a:off x="1280202" y="4176786"/>
            <a:ext cx="1382033" cy="84002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3D56173D-C46D-2A4A-A472-4587C375267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00000"/>
          </a:blip>
          <a:stretch>
            <a:fillRect/>
          </a:stretch>
        </p:blipFill>
        <p:spPr>
          <a:xfrm>
            <a:off x="1323326" y="6023113"/>
            <a:ext cx="1338912" cy="820940"/>
          </a:xfrm>
          <a:prstGeom prst="rect">
            <a:avLst/>
          </a:prstGeom>
        </p:spPr>
      </p:pic>
      <p:sp>
        <p:nvSpPr>
          <p:cNvPr id="27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28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36427" y="1322430"/>
            <a:ext cx="12214529" cy="41620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 defTabSz="1360314">
              <a:lnSpc>
                <a:spcPct val="150000"/>
              </a:lnSpc>
              <a:spcBef>
                <a:spcPts val="744"/>
              </a:spcBef>
              <a:buSzPct val="100000"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[Plantea qué opciones podrían tener los inversores en el futuro para recuperar su inversión] </a:t>
            </a:r>
          </a:p>
        </p:txBody>
      </p:sp>
    </p:spTree>
    <p:extLst>
      <p:ext uri="{BB962C8B-B14F-4D97-AF65-F5344CB8AC3E}">
        <p14:creationId xmlns:p14="http://schemas.microsoft.com/office/powerpoint/2010/main" val="235292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7077571" y="294702"/>
            <a:ext cx="41328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 DETALLES DE LA RONDA</a:t>
            </a:r>
          </a:p>
        </p:txBody>
      </p:sp>
      <p:sp>
        <p:nvSpPr>
          <p:cNvPr id="45" name="Текст 7">
            <a:extLst>
              <a:ext uri="{FF2B5EF4-FFF2-40B4-BE49-F238E27FC236}">
                <a16:creationId xmlns:a16="http://schemas.microsoft.com/office/drawing/2014/main" id="{F5982808-9A63-6A4A-90D8-035EEACB9911}"/>
              </a:ext>
            </a:extLst>
          </p:cNvPr>
          <p:cNvSpPr txBox="1">
            <a:spLocks/>
          </p:cNvSpPr>
          <p:nvPr/>
        </p:nvSpPr>
        <p:spPr>
          <a:xfrm>
            <a:off x="868451" y="1815993"/>
            <a:ext cx="16535629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[Expón de forma simple, clara y directa los detalles de la ronda de inversión; cuáles son tus necesidades financieras]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7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8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1759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ipse 32">
            <a:extLst>
              <a:ext uri="{FF2B5EF4-FFF2-40B4-BE49-F238E27FC236}">
                <a16:creationId xmlns:a16="http://schemas.microsoft.com/office/drawing/2014/main" id="{1420FE92-E4EA-4F4C-8BE5-51E22ABD1090}"/>
              </a:ext>
            </a:extLst>
          </p:cNvPr>
          <p:cNvSpPr/>
          <p:nvPr/>
        </p:nvSpPr>
        <p:spPr bwMode="auto">
          <a:xfrm>
            <a:off x="8916634" y="6846877"/>
            <a:ext cx="1987117" cy="198711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dirty="0"/>
          </a:p>
        </p:txBody>
      </p:sp>
      <p:pic>
        <p:nvPicPr>
          <p:cNvPr id="32" name="Рисунок 12">
            <a:extLst>
              <a:ext uri="{FF2B5EF4-FFF2-40B4-BE49-F238E27FC236}">
                <a16:creationId xmlns:a16="http://schemas.microsoft.com/office/drawing/2014/main" id="{59E35376-B8B3-CD47-A86E-7207F9BD4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1" r="9121"/>
          <a:stretch>
            <a:fillRect/>
          </a:stretch>
        </p:blipFill>
        <p:spPr>
          <a:xfrm>
            <a:off x="0" y="0"/>
            <a:ext cx="14954865" cy="10288588"/>
          </a:xfrm>
          <a:custGeom>
            <a:avLst/>
            <a:gdLst>
              <a:gd name="connsiteX0" fmla="*/ 3700321 w 14925368"/>
              <a:gd name="connsiteY0" fmla="*/ 0 h 10288588"/>
              <a:gd name="connsiteX1" fmla="*/ 14925368 w 14925368"/>
              <a:gd name="connsiteY1" fmla="*/ 0 h 10288588"/>
              <a:gd name="connsiteX2" fmla="*/ 4636780 w 14925368"/>
              <a:gd name="connsiteY2" fmla="*/ 10288588 h 10288588"/>
              <a:gd name="connsiteX3" fmla="*/ 0 w 14925368"/>
              <a:gd name="connsiteY3" fmla="*/ 10288588 h 10288588"/>
              <a:gd name="connsiteX4" fmla="*/ 0 w 14925368"/>
              <a:gd name="connsiteY4" fmla="*/ 3700320 h 1028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5368" h="10288588">
                <a:moveTo>
                  <a:pt x="3700321" y="0"/>
                </a:moveTo>
                <a:lnTo>
                  <a:pt x="14925368" y="0"/>
                </a:lnTo>
                <a:lnTo>
                  <a:pt x="4636780" y="10288588"/>
                </a:lnTo>
                <a:lnTo>
                  <a:pt x="0" y="10288588"/>
                </a:lnTo>
                <a:lnTo>
                  <a:pt x="0" y="3700320"/>
                </a:lnTo>
                <a:close/>
              </a:path>
            </a:pathLst>
          </a:custGeom>
        </p:spPr>
      </p:pic>
      <p:cxnSp>
        <p:nvCxnSpPr>
          <p:cNvPr id="16" name="Прямая соединительная линия 4">
            <a:extLst>
              <a:ext uri="{FF2B5EF4-FFF2-40B4-BE49-F238E27FC236}">
                <a16:creationId xmlns:a16="http://schemas.microsoft.com/office/drawing/2014/main" id="{DA56CDAF-8413-8D4C-945B-9F7DED423EDC}"/>
              </a:ext>
            </a:extLst>
          </p:cNvPr>
          <p:cNvCxnSpPr/>
          <p:nvPr/>
        </p:nvCxnSpPr>
        <p:spPr>
          <a:xfrm flipV="1">
            <a:off x="10225088" y="1895770"/>
            <a:ext cx="3250407" cy="3250907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8041777" y="294702"/>
            <a:ext cx="22044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 CONTACTO</a:t>
            </a:r>
          </a:p>
        </p:txBody>
      </p:sp>
      <p:sp>
        <p:nvSpPr>
          <p:cNvPr id="20" name="Текст 7">
            <a:extLst>
              <a:ext uri="{FF2B5EF4-FFF2-40B4-BE49-F238E27FC236}">
                <a16:creationId xmlns:a16="http://schemas.microsoft.com/office/drawing/2014/main" id="{D2313083-74E7-9F4A-8286-3307B0C48AFA}"/>
              </a:ext>
            </a:extLst>
          </p:cNvPr>
          <p:cNvSpPr txBox="1">
            <a:spLocks/>
          </p:cNvSpPr>
          <p:nvPr/>
        </p:nvSpPr>
        <p:spPr>
          <a:xfrm>
            <a:off x="11201312" y="6844265"/>
            <a:ext cx="5972263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s-ES" sz="1800" dirty="0">
                <a:latin typeface="Century Gothic" panose="020B0502020202020204" pitchFamily="34" charset="0"/>
              </a:rPr>
              <a:t>[Texto]</a:t>
            </a:r>
          </a:p>
        </p:txBody>
      </p:sp>
      <p:sp>
        <p:nvSpPr>
          <p:cNvPr id="21" name="TextBox 15">
            <a:extLst>
              <a:ext uri="{FF2B5EF4-FFF2-40B4-BE49-F238E27FC236}">
                <a16:creationId xmlns:a16="http://schemas.microsoft.com/office/drawing/2014/main" id="{04B04AEE-0FFC-BD49-9259-E413BBFBD104}"/>
              </a:ext>
            </a:extLst>
          </p:cNvPr>
          <p:cNvSpPr txBox="1"/>
          <p:nvPr/>
        </p:nvSpPr>
        <p:spPr>
          <a:xfrm>
            <a:off x="9011478" y="5758897"/>
            <a:ext cx="4330079" cy="7879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endParaRPr lang="en-US" sz="3200" b="1" dirty="0">
              <a:latin typeface="Century Gothic" panose="020B0502020202020204" pitchFamily="34" charset="0"/>
              <a:ea typeface="Titillium Light" charset="0"/>
              <a:cs typeface="Titillium Light" charset="0"/>
            </a:endParaRPr>
          </a:p>
          <a:p>
            <a:pPr>
              <a:lnSpc>
                <a:spcPct val="80000"/>
              </a:lnSpc>
            </a:pPr>
            <a:r>
              <a:rPr lang="en-US" sz="3200" b="1" dirty="0">
                <a:latin typeface="Century Gothic" panose="020B0502020202020204" pitchFamily="34" charset="0"/>
                <a:ea typeface="Titillium Light" charset="0"/>
                <a:cs typeface="Titillium Light" charset="0"/>
              </a:rPr>
              <a:t>[NOMBRE Y APELLIDO]</a:t>
            </a:r>
          </a:p>
        </p:txBody>
      </p:sp>
      <p:cxnSp>
        <p:nvCxnSpPr>
          <p:cNvPr id="22" name="Straight Connector 17">
            <a:extLst>
              <a:ext uri="{FF2B5EF4-FFF2-40B4-BE49-F238E27FC236}">
                <a16:creationId xmlns:a16="http://schemas.microsoft.com/office/drawing/2014/main" id="{29D3C1BB-5BAD-5943-BDF0-F16927F1465E}"/>
              </a:ext>
            </a:extLst>
          </p:cNvPr>
          <p:cNvCxnSpPr/>
          <p:nvPr/>
        </p:nvCxnSpPr>
        <p:spPr>
          <a:xfrm>
            <a:off x="13434015" y="6472484"/>
            <a:ext cx="69124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81A864F-A9DE-644F-8645-980740E0A752}"/>
              </a:ext>
            </a:extLst>
          </p:cNvPr>
          <p:cNvSpPr txBox="1"/>
          <p:nvPr/>
        </p:nvSpPr>
        <p:spPr>
          <a:xfrm>
            <a:off x="14214899" y="6099140"/>
            <a:ext cx="2916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ES" sz="2000" dirty="0">
                <a:latin typeface="Century Gothic" panose="020B0502020202020204" pitchFamily="34" charset="0"/>
              </a:rPr>
              <a:t>[Puesto]</a:t>
            </a:r>
            <a:r>
              <a:rPr lang="es-ES" sz="2000" dirty="0"/>
              <a:t>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8E6481-DEB8-9645-9E20-F0F3E9CAF199}"/>
              </a:ext>
            </a:extLst>
          </p:cNvPr>
          <p:cNvSpPr txBox="1"/>
          <p:nvPr/>
        </p:nvSpPr>
        <p:spPr>
          <a:xfrm>
            <a:off x="11982685" y="8590157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dirty="0">
                <a:latin typeface="Century Gothic" panose="020B0502020202020204" pitchFamily="34" charset="0"/>
              </a:rPr>
              <a:t>[Teléfono]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DF2CDBB-9110-C64E-9F25-ABB0A7F7C759}"/>
              </a:ext>
            </a:extLst>
          </p:cNvPr>
          <p:cNvSpPr txBox="1"/>
          <p:nvPr/>
        </p:nvSpPr>
        <p:spPr>
          <a:xfrm>
            <a:off x="11982685" y="8026867"/>
            <a:ext cx="101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dirty="0">
                <a:latin typeface="Century Gothic" panose="020B0502020202020204" pitchFamily="34" charset="0"/>
                <a:hlinkClick r:id="rId3"/>
              </a:rPr>
              <a:t>[E-mail</a:t>
            </a:r>
            <a:r>
              <a:rPr lang="es-ES" sz="1800" dirty="0">
                <a:solidFill>
                  <a:srgbClr val="48A1FA"/>
                </a:solidFill>
                <a:latin typeface="Century Gothic" panose="020B0502020202020204" pitchFamily="34" charset="0"/>
              </a:rPr>
              <a:t>]</a:t>
            </a:r>
          </a:p>
          <a:p>
            <a:endParaRPr lang="es-ES" sz="1800" dirty="0">
              <a:latin typeface="Century Gothic" panose="020B0502020202020204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998B5C2A-D79F-2042-8480-2EE3857F70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2063" y="7954856"/>
            <a:ext cx="439871" cy="439871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559CFC73-5733-1544-BF47-320472089B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72063" y="8600349"/>
            <a:ext cx="439871" cy="439871"/>
          </a:xfrm>
          <a:prstGeom prst="rect">
            <a:avLst/>
          </a:prstGeom>
        </p:spPr>
      </p:pic>
      <p:pic>
        <p:nvPicPr>
          <p:cNvPr id="30" name="Imagen" descr="Imagen">
            <a:extLst>
              <a:ext uri="{FF2B5EF4-FFF2-40B4-BE49-F238E27FC236}">
                <a16:creationId xmlns:a16="http://schemas.microsoft.com/office/drawing/2014/main" id="{8E423AC3-4558-AF4B-86A2-EA62A68F72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265" y="9478681"/>
            <a:ext cx="2219925" cy="41425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31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61953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n 43">
            <a:extLst>
              <a:ext uri="{FF2B5EF4-FFF2-40B4-BE49-F238E27FC236}">
                <a16:creationId xmlns:a16="http://schemas.microsoft.com/office/drawing/2014/main" id="{988B73FE-6F3A-504A-9684-8E01463410A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13865111" y="5818982"/>
            <a:ext cx="2027401" cy="1172876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C3698FB3-1453-744E-8FA6-147365E1E3C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100000"/>
          </a:blip>
          <a:stretch>
            <a:fillRect/>
          </a:stretch>
        </p:blipFill>
        <p:spPr>
          <a:xfrm>
            <a:off x="9814749" y="5774811"/>
            <a:ext cx="2021247" cy="1216223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E75FF9A8-56B6-BC4F-89C0-5FDCC61EF621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100000"/>
          </a:blip>
          <a:stretch>
            <a:fillRect/>
          </a:stretch>
        </p:blipFill>
        <p:spPr>
          <a:xfrm>
            <a:off x="5768546" y="5828599"/>
            <a:ext cx="2111649" cy="116390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924846E8-F507-8E45-99AA-9E7ED5F26AD9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-100000"/>
          </a:blip>
          <a:stretch>
            <a:fillRect/>
          </a:stretch>
        </p:blipFill>
        <p:spPr>
          <a:xfrm>
            <a:off x="13505908" y="2117210"/>
            <a:ext cx="1893440" cy="1150861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2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Полилиния 2"/>
          <p:cNvSpPr/>
          <p:nvPr/>
        </p:nvSpPr>
        <p:spPr bwMode="auto">
          <a:xfrm>
            <a:off x="0" y="0"/>
            <a:ext cx="9158512" cy="9116363"/>
          </a:xfrm>
          <a:custGeom>
            <a:avLst/>
            <a:gdLst>
              <a:gd name="connsiteX0" fmla="*/ 0 w 6890771"/>
              <a:gd name="connsiteY0" fmla="*/ 0 h 6858000"/>
              <a:gd name="connsiteX1" fmla="*/ 6890771 w 6890771"/>
              <a:gd name="connsiteY1" fmla="*/ 0 h 6858000"/>
              <a:gd name="connsiteX2" fmla="*/ 18997 w 6890771"/>
              <a:gd name="connsiteY2" fmla="*/ 6858000 h 6858000"/>
              <a:gd name="connsiteX3" fmla="*/ 0 w 68907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0771" h="6858000">
                <a:moveTo>
                  <a:pt x="0" y="0"/>
                </a:moveTo>
                <a:lnTo>
                  <a:pt x="6890771" y="0"/>
                </a:lnTo>
                <a:lnTo>
                  <a:pt x="189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txBody>
          <a:bodyPr vert="horz" wrap="square" lIns="137160" tIns="68580" rIns="137160" bIns="6858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dirty="0">
              <a:latin typeface="Century Gothic" panose="020B0502020202020204" pitchFamily="34" charset="0"/>
            </a:endParaRPr>
          </a:p>
        </p:txBody>
      </p:sp>
      <p:sp>
        <p:nvSpPr>
          <p:cNvPr id="6" name="Текст 7"/>
          <p:cNvSpPr txBox="1">
            <a:spLocks/>
          </p:cNvSpPr>
          <p:nvPr/>
        </p:nvSpPr>
        <p:spPr>
          <a:xfrm>
            <a:off x="1691108" y="2851335"/>
            <a:ext cx="6884083" cy="2436645"/>
          </a:xfrm>
          <a:prstGeom prst="rect">
            <a:avLst/>
          </a:prstGeom>
        </p:spPr>
        <p:txBody>
          <a:bodyPr tIns="91440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1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latin typeface="Century Gothic" panose="020B0502020202020204" pitchFamily="34" charset="0"/>
              </a:rPr>
              <a:t>RESUMEN EJECUTIVO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583532" y="1599932"/>
            <a:ext cx="1081089" cy="1081256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AAFB775-CEC7-E74D-99D0-ADE9F441E0CB}"/>
              </a:ext>
            </a:extLst>
          </p:cNvPr>
          <p:cNvSpPr txBox="1"/>
          <p:nvPr/>
        </p:nvSpPr>
        <p:spPr>
          <a:xfrm>
            <a:off x="13388776" y="2963719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MERCADO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49412326-58B1-3948-A526-3D9BEC32F193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00000"/>
          </a:blip>
          <a:stretch>
            <a:fillRect/>
          </a:stretch>
        </p:blipFill>
        <p:spPr>
          <a:xfrm>
            <a:off x="9190962" y="2094060"/>
            <a:ext cx="1523419" cy="1174011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191518A-941F-BC4F-B67E-A31852BE7978}"/>
              </a:ext>
            </a:extLst>
          </p:cNvPr>
          <p:cNvSpPr txBox="1"/>
          <p:nvPr/>
        </p:nvSpPr>
        <p:spPr>
          <a:xfrm>
            <a:off x="9062007" y="2968779"/>
            <a:ext cx="2385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PRODUCTO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51E23F6-FF9B-1E41-B783-53A6F4FE0310}"/>
              </a:ext>
            </a:extLst>
          </p:cNvPr>
          <p:cNvSpPr txBox="1"/>
          <p:nvPr/>
        </p:nvSpPr>
        <p:spPr>
          <a:xfrm>
            <a:off x="9062007" y="3554918"/>
            <a:ext cx="3645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Century Gothic" panose="020B0502020202020204" pitchFamily="34" charset="0"/>
              </a:rPr>
              <a:t>[Resumen de tu apartado “Producto”]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6F62D73-521D-414B-B3B1-8268B9E8E7ED}"/>
              </a:ext>
            </a:extLst>
          </p:cNvPr>
          <p:cNvSpPr txBox="1"/>
          <p:nvPr/>
        </p:nvSpPr>
        <p:spPr>
          <a:xfrm>
            <a:off x="13388776" y="3548494"/>
            <a:ext cx="3645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Century Gothic" panose="020B0502020202020204" pitchFamily="34" charset="0"/>
              </a:rPr>
              <a:t>Resumen de tu apartado “Mercado”]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5C6EA685-3BFC-1F44-9EDB-8C8CCDD2022D}"/>
              </a:ext>
            </a:extLst>
          </p:cNvPr>
          <p:cNvSpPr txBox="1"/>
          <p:nvPr/>
        </p:nvSpPr>
        <p:spPr>
          <a:xfrm>
            <a:off x="5670165" y="7340565"/>
            <a:ext cx="364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Century Gothic" panose="020B0502020202020204" pitchFamily="34" charset="0"/>
              </a:rPr>
              <a:t>[Resumen de tu apartado “</a:t>
            </a:r>
            <a:r>
              <a:rPr lang="es-ES" sz="1400" dirty="0" err="1">
                <a:latin typeface="Century Gothic" panose="020B0502020202020204" pitchFamily="34" charset="0"/>
              </a:rPr>
              <a:t>Go</a:t>
            </a:r>
            <a:r>
              <a:rPr lang="es-ES" sz="1400" dirty="0">
                <a:latin typeface="Century Gothic" panose="020B0502020202020204" pitchFamily="34" charset="0"/>
              </a:rPr>
              <a:t>-to </a:t>
            </a:r>
            <a:r>
              <a:rPr lang="es-ES" sz="1400" dirty="0" err="1">
                <a:latin typeface="Century Gothic" panose="020B0502020202020204" pitchFamily="34" charset="0"/>
              </a:rPr>
              <a:t>market</a:t>
            </a:r>
            <a:r>
              <a:rPr lang="es-ES" sz="1400" dirty="0">
                <a:latin typeface="Century Gothic" panose="020B0502020202020204" pitchFamily="34" charset="0"/>
              </a:rPr>
              <a:t>”]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9241CA5-8662-3E49-A92C-43A35791B5B0}"/>
              </a:ext>
            </a:extLst>
          </p:cNvPr>
          <p:cNvSpPr txBox="1"/>
          <p:nvPr/>
        </p:nvSpPr>
        <p:spPr>
          <a:xfrm>
            <a:off x="13765296" y="6702002"/>
            <a:ext cx="1694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EQUIPO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6690CE0-CCF4-2440-B65B-C553EF9DBD97}"/>
              </a:ext>
            </a:extLst>
          </p:cNvPr>
          <p:cNvSpPr txBox="1"/>
          <p:nvPr/>
        </p:nvSpPr>
        <p:spPr>
          <a:xfrm>
            <a:off x="9707467" y="6707062"/>
            <a:ext cx="230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TRACCIÓN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99EE033-5561-B042-A1A5-EC2E16230313}"/>
              </a:ext>
            </a:extLst>
          </p:cNvPr>
          <p:cNvSpPr txBox="1"/>
          <p:nvPr/>
        </p:nvSpPr>
        <p:spPr>
          <a:xfrm>
            <a:off x="9707467" y="7293201"/>
            <a:ext cx="3645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Century Gothic" panose="020B0502020202020204" pitchFamily="34" charset="0"/>
              </a:rPr>
              <a:t>[Resumen de tu apartado “Tracción”]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FB1C1731-C1FB-C64D-A124-8537859E9E24}"/>
              </a:ext>
            </a:extLst>
          </p:cNvPr>
          <p:cNvSpPr txBox="1"/>
          <p:nvPr/>
        </p:nvSpPr>
        <p:spPr>
          <a:xfrm>
            <a:off x="13765296" y="7286777"/>
            <a:ext cx="3645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Century Gothic" panose="020B0502020202020204" pitchFamily="34" charset="0"/>
              </a:rPr>
              <a:t>[Resumen de tu apartado “Equipo”]</a:t>
            </a:r>
          </a:p>
        </p:txBody>
      </p:sp>
      <p:pic>
        <p:nvPicPr>
          <p:cNvPr id="40" name="Imagen 39">
            <a:extLst>
              <a:ext uri="{FF2B5EF4-FFF2-40B4-BE49-F238E27FC236}">
                <a16:creationId xmlns:a16="http://schemas.microsoft.com/office/drawing/2014/main" id="{AF6BC0B0-093C-A047-BD7C-061684C0F5C3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-100000"/>
          </a:blip>
          <a:stretch>
            <a:fillRect/>
          </a:stretch>
        </p:blipFill>
        <p:spPr>
          <a:xfrm>
            <a:off x="1803761" y="5817023"/>
            <a:ext cx="1914755" cy="1174011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7E6894C7-08D0-8B44-B8EE-3419C1676099}"/>
              </a:ext>
            </a:extLst>
          </p:cNvPr>
          <p:cNvSpPr txBox="1"/>
          <p:nvPr/>
        </p:nvSpPr>
        <p:spPr>
          <a:xfrm>
            <a:off x="1666124" y="6303653"/>
            <a:ext cx="27863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MODELO</a:t>
            </a:r>
          </a:p>
          <a:p>
            <a:r>
              <a:rPr lang="es-ES" sz="3200" b="1" dirty="0">
                <a:latin typeface="Century Gothic" panose="020B0502020202020204" pitchFamily="34" charset="0"/>
              </a:rPr>
              <a:t>DE NEGOCIO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18741C9-E537-2C4C-AE0B-BF9274C91F7E}"/>
              </a:ext>
            </a:extLst>
          </p:cNvPr>
          <p:cNvSpPr txBox="1"/>
          <p:nvPr/>
        </p:nvSpPr>
        <p:spPr>
          <a:xfrm>
            <a:off x="1666124" y="7346989"/>
            <a:ext cx="364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Century Gothic" panose="020B0502020202020204" pitchFamily="34" charset="0"/>
              </a:rPr>
              <a:t>[Resumen de tu apartado “Modelo de negocio”]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63F0A586-C87B-6C4B-815B-6AF7DBF31DCB}"/>
              </a:ext>
            </a:extLst>
          </p:cNvPr>
          <p:cNvSpPr txBox="1"/>
          <p:nvPr/>
        </p:nvSpPr>
        <p:spPr>
          <a:xfrm>
            <a:off x="5670165" y="6698646"/>
            <a:ext cx="3231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GO-TO MARKET</a:t>
            </a:r>
          </a:p>
        </p:txBody>
      </p:sp>
      <p:sp>
        <p:nvSpPr>
          <p:cNvPr id="29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33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232860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3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Текст 7"/>
          <p:cNvSpPr txBox="1">
            <a:spLocks/>
          </p:cNvSpPr>
          <p:nvPr/>
        </p:nvSpPr>
        <p:spPr>
          <a:xfrm>
            <a:off x="10564947" y="5956659"/>
            <a:ext cx="6479157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200" dirty="0">
                <a:latin typeface="Century Gothic" panose="020B0502020202020204" pitchFamily="34" charset="0"/>
              </a:rPr>
              <a:t>[Introducción y detalles relevantes sobre tu compañía]</a:t>
            </a:r>
          </a:p>
        </p:txBody>
      </p:sp>
      <p:sp>
        <p:nvSpPr>
          <p:cNvPr id="6" name="Текст 7"/>
          <p:cNvSpPr txBox="1">
            <a:spLocks/>
          </p:cNvSpPr>
          <p:nvPr/>
        </p:nvSpPr>
        <p:spPr>
          <a:xfrm>
            <a:off x="10564950" y="2553217"/>
            <a:ext cx="6479156" cy="305509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3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 Gothic" panose="020B0502020202020204" pitchFamily="34" charset="0"/>
              </a:rPr>
              <a:t>[NOMBRE DE TU EMPRESA]</a:t>
            </a:r>
          </a:p>
        </p:txBody>
      </p:sp>
      <p:sp>
        <p:nvSpPr>
          <p:cNvPr id="7" name="Прямоугольный треугольник 14"/>
          <p:cNvSpPr/>
          <p:nvPr/>
        </p:nvSpPr>
        <p:spPr bwMode="auto">
          <a:xfrm flipH="1">
            <a:off x="16692392" y="8664325"/>
            <a:ext cx="1605757" cy="1624263"/>
          </a:xfrm>
          <a:prstGeom prst="rtTriangle">
            <a:avLst/>
          </a:prstGeom>
          <a:solidFill>
            <a:srgbClr val="828282"/>
          </a:solidFill>
          <a:ln>
            <a:noFill/>
          </a:ln>
        </p:spPr>
        <p:txBody>
          <a:bodyPr vert="horz" wrap="square" lIns="137160" tIns="68580" rIns="137160" bIns="6858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4050" dirty="0">
              <a:latin typeface="Century Gothic" panose="020B0502020202020204" pitchFamily="34" charset="0"/>
            </a:endParaRPr>
          </a:p>
        </p:txBody>
      </p:sp>
      <p:cxnSp>
        <p:nvCxnSpPr>
          <p:cNvPr id="12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14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  <p:pic>
        <p:nvPicPr>
          <p:cNvPr id="10" name="Рисунок 12">
            <a:extLst>
              <a:ext uri="{FF2B5EF4-FFF2-40B4-BE49-F238E27FC236}">
                <a16:creationId xmlns:a16="http://schemas.microsoft.com/office/drawing/2014/main" id="{3BC70F82-3FEB-6C48-B34F-3E651A877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4" r="25004"/>
          <a:stretch>
            <a:fillRect/>
          </a:stretch>
        </p:blipFill>
        <p:spPr>
          <a:xfrm>
            <a:off x="3" y="0"/>
            <a:ext cx="9143997" cy="10288591"/>
          </a:xfrm>
          <a:custGeom>
            <a:avLst/>
            <a:gdLst>
              <a:gd name="connsiteX0" fmla="*/ 2810548 w 9143997"/>
              <a:gd name="connsiteY0" fmla="*/ 0 h 10288591"/>
              <a:gd name="connsiteX1" fmla="*/ 9143997 w 9143997"/>
              <a:gd name="connsiteY1" fmla="*/ 0 h 10288591"/>
              <a:gd name="connsiteX2" fmla="*/ 9143997 w 9143997"/>
              <a:gd name="connsiteY2" fmla="*/ 10288591 h 10288591"/>
              <a:gd name="connsiteX3" fmla="*/ 0 w 9143997"/>
              <a:gd name="connsiteY3" fmla="*/ 10288591 h 10288591"/>
              <a:gd name="connsiteX4" fmla="*/ 0 w 9143997"/>
              <a:gd name="connsiteY4" fmla="*/ 2802240 h 1028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3997" h="10288591">
                <a:moveTo>
                  <a:pt x="2810548" y="0"/>
                </a:moveTo>
                <a:lnTo>
                  <a:pt x="9143997" y="0"/>
                </a:lnTo>
                <a:lnTo>
                  <a:pt x="9143997" y="10288591"/>
                </a:lnTo>
                <a:lnTo>
                  <a:pt x="0" y="10288591"/>
                </a:lnTo>
                <a:lnTo>
                  <a:pt x="0" y="280224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8463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4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ÍNDICE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A5E107E-7100-104B-AFF7-2D7F7EDF61CC}"/>
              </a:ext>
            </a:extLst>
          </p:cNvPr>
          <p:cNvSpPr txBox="1"/>
          <p:nvPr/>
        </p:nvSpPr>
        <p:spPr>
          <a:xfrm>
            <a:off x="6579548" y="5144294"/>
            <a:ext cx="660980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828282"/>
                </a:solidFill>
                <a:latin typeface="Century Gothic" panose="020B0502020202020204" pitchFamily="34" charset="0"/>
              </a:rPr>
              <a:t>01. </a:t>
            </a:r>
            <a:r>
              <a:rPr lang="es-ES" dirty="0">
                <a:latin typeface="Century Gothic" panose="020B0502020202020204" pitchFamily="34" charset="0"/>
              </a:rPr>
              <a:t>OPORTUNIDAD</a:t>
            </a:r>
          </a:p>
          <a:p>
            <a:r>
              <a:rPr lang="es-ES" dirty="0">
                <a:solidFill>
                  <a:srgbClr val="828282"/>
                </a:solidFill>
                <a:latin typeface="Century Gothic" panose="020B0502020202020204" pitchFamily="34" charset="0"/>
              </a:rPr>
              <a:t>02. </a:t>
            </a:r>
            <a:r>
              <a:rPr lang="es-ES" dirty="0">
                <a:latin typeface="Century Gothic" panose="020B0502020202020204" pitchFamily="34" charset="0"/>
              </a:rPr>
              <a:t>MERCADO</a:t>
            </a:r>
          </a:p>
          <a:p>
            <a:r>
              <a:rPr lang="es-ES" dirty="0">
                <a:solidFill>
                  <a:srgbClr val="828282"/>
                </a:solidFill>
                <a:latin typeface="Century Gothic" panose="020B0502020202020204" pitchFamily="34" charset="0"/>
              </a:rPr>
              <a:t>03. </a:t>
            </a:r>
            <a:r>
              <a:rPr lang="es-ES" dirty="0">
                <a:latin typeface="Century Gothic" panose="020B0502020202020204" pitchFamily="34" charset="0"/>
              </a:rPr>
              <a:t>PROPUESTA DE VALOR</a:t>
            </a:r>
          </a:p>
          <a:p>
            <a:r>
              <a:rPr lang="es-ES" dirty="0">
                <a:solidFill>
                  <a:srgbClr val="828282"/>
                </a:solidFill>
                <a:latin typeface="Century Gothic" panose="020B0502020202020204" pitchFamily="34" charset="0"/>
              </a:rPr>
              <a:t>04. </a:t>
            </a:r>
            <a:r>
              <a:rPr lang="es-ES" dirty="0">
                <a:latin typeface="Century Gothic" panose="020B0502020202020204" pitchFamily="34" charset="0"/>
              </a:rPr>
              <a:t>PRODUCTO</a:t>
            </a:r>
          </a:p>
          <a:p>
            <a:r>
              <a:rPr lang="es-ES" dirty="0">
                <a:solidFill>
                  <a:srgbClr val="828282"/>
                </a:solidFill>
                <a:latin typeface="Century Gothic" panose="020B0502020202020204" pitchFamily="34" charset="0"/>
              </a:rPr>
              <a:t>05. </a:t>
            </a:r>
            <a:r>
              <a:rPr lang="es-ES" dirty="0">
                <a:latin typeface="Century Gothic" panose="020B0502020202020204" pitchFamily="34" charset="0"/>
              </a:rPr>
              <a:t>MODELO DE NEGOCIO</a:t>
            </a:r>
          </a:p>
          <a:p>
            <a:r>
              <a:rPr lang="es-ES" dirty="0">
                <a:solidFill>
                  <a:srgbClr val="828282"/>
                </a:solidFill>
                <a:latin typeface="Century Gothic" panose="020B0502020202020204" pitchFamily="34" charset="0"/>
              </a:rPr>
              <a:t>06. </a:t>
            </a:r>
            <a:r>
              <a:rPr lang="es-ES" dirty="0">
                <a:latin typeface="Century Gothic" panose="020B0502020202020204" pitchFamily="34" charset="0"/>
              </a:rPr>
              <a:t>GO-TO MARKET</a:t>
            </a:r>
          </a:p>
          <a:p>
            <a:r>
              <a:rPr lang="es-ES" dirty="0">
                <a:solidFill>
                  <a:srgbClr val="828282"/>
                </a:solidFill>
                <a:latin typeface="Century Gothic" panose="020B0502020202020204" pitchFamily="34" charset="0"/>
              </a:rPr>
              <a:t>07. </a:t>
            </a:r>
            <a:r>
              <a:rPr lang="es-ES" dirty="0">
                <a:latin typeface="Century Gothic" panose="020B0502020202020204" pitchFamily="34" charset="0"/>
              </a:rPr>
              <a:t>TRACCIÓN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811AB0C-6A94-8047-927A-C5AC63248890}"/>
              </a:ext>
            </a:extLst>
          </p:cNvPr>
          <p:cNvSpPr/>
          <p:nvPr/>
        </p:nvSpPr>
        <p:spPr>
          <a:xfrm>
            <a:off x="12132467" y="5167948"/>
            <a:ext cx="9144000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828282"/>
                </a:solidFill>
                <a:latin typeface="Montserrat" pitchFamily="2" charset="77"/>
              </a:rPr>
              <a:t>08. </a:t>
            </a:r>
            <a:r>
              <a:rPr lang="es-ES" dirty="0">
                <a:latin typeface="Montserrat" pitchFamily="2" charset="77"/>
              </a:rPr>
              <a:t>FINANZAS</a:t>
            </a:r>
          </a:p>
          <a:p>
            <a:r>
              <a:rPr lang="es-ES" dirty="0">
                <a:solidFill>
                  <a:srgbClr val="828282"/>
                </a:solidFill>
                <a:latin typeface="Montserrat" pitchFamily="2" charset="77"/>
              </a:rPr>
              <a:t>09. </a:t>
            </a:r>
            <a:r>
              <a:rPr lang="es-ES" dirty="0">
                <a:latin typeface="Montserrat" pitchFamily="2" charset="77"/>
              </a:rPr>
              <a:t>ROADMAP</a:t>
            </a:r>
          </a:p>
          <a:p>
            <a:r>
              <a:rPr lang="es-ES" dirty="0">
                <a:solidFill>
                  <a:srgbClr val="828282"/>
                </a:solidFill>
                <a:latin typeface="Montserrat" pitchFamily="2" charset="77"/>
              </a:rPr>
              <a:t>10. </a:t>
            </a:r>
            <a:r>
              <a:rPr lang="es-ES" dirty="0">
                <a:latin typeface="Montserrat" pitchFamily="2" charset="77"/>
              </a:rPr>
              <a:t>COMPETENCIA</a:t>
            </a:r>
          </a:p>
          <a:p>
            <a:r>
              <a:rPr lang="es-ES" dirty="0">
                <a:solidFill>
                  <a:srgbClr val="828282"/>
                </a:solidFill>
                <a:latin typeface="Montserrat" pitchFamily="2" charset="77"/>
              </a:rPr>
              <a:t>11. </a:t>
            </a:r>
            <a:r>
              <a:rPr lang="es-ES" dirty="0">
                <a:latin typeface="Montserrat" pitchFamily="2" charset="77"/>
              </a:rPr>
              <a:t>EQUIPO</a:t>
            </a:r>
          </a:p>
          <a:p>
            <a:r>
              <a:rPr lang="es-ES" dirty="0">
                <a:solidFill>
                  <a:srgbClr val="828282"/>
                </a:solidFill>
                <a:latin typeface="Montserrat" pitchFamily="2" charset="77"/>
              </a:rPr>
              <a:t>12. </a:t>
            </a:r>
            <a:r>
              <a:rPr lang="es-ES" dirty="0">
                <a:latin typeface="Montserrat" pitchFamily="2" charset="77"/>
              </a:rPr>
              <a:t>OPORTUNIDADES DE </a:t>
            </a:r>
          </a:p>
          <a:p>
            <a:r>
              <a:rPr lang="es-ES" dirty="0">
                <a:latin typeface="Montserrat" pitchFamily="2" charset="77"/>
              </a:rPr>
              <a:t>DESINVERSIÓN</a:t>
            </a:r>
          </a:p>
          <a:p>
            <a:r>
              <a:rPr lang="es-ES" dirty="0">
                <a:solidFill>
                  <a:srgbClr val="828282"/>
                </a:solidFill>
                <a:latin typeface="Montserrat" pitchFamily="2" charset="77"/>
              </a:rPr>
              <a:t>13. </a:t>
            </a:r>
            <a:r>
              <a:rPr lang="es-ES" dirty="0">
                <a:latin typeface="Montserrat" pitchFamily="2" charset="77"/>
              </a:rPr>
              <a:t>DETALLES DE LA RONDA</a:t>
            </a:r>
          </a:p>
        </p:txBody>
      </p:sp>
      <p:sp>
        <p:nvSpPr>
          <p:cNvPr id="10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11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402175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5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7648237" y="294702"/>
            <a:ext cx="261962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OPORTUNIDAD</a:t>
            </a:r>
          </a:p>
        </p:txBody>
      </p:sp>
      <p:sp>
        <p:nvSpPr>
          <p:cNvPr id="45" name="Текст 7">
            <a:extLst>
              <a:ext uri="{FF2B5EF4-FFF2-40B4-BE49-F238E27FC236}">
                <a16:creationId xmlns:a16="http://schemas.microsoft.com/office/drawing/2014/main" id="{F5982808-9A63-6A4A-90D8-035EEACB9911}"/>
              </a:ext>
            </a:extLst>
          </p:cNvPr>
          <p:cNvSpPr txBox="1">
            <a:spLocks/>
          </p:cNvSpPr>
          <p:nvPr/>
        </p:nvSpPr>
        <p:spPr>
          <a:xfrm>
            <a:off x="868451" y="1815993"/>
            <a:ext cx="16535629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latin typeface="Century Gothic" panose="020B0502020202020204" pitchFamily="34" charset="0"/>
              </a:rPr>
              <a:t>[</a:t>
            </a:r>
            <a:r>
              <a:rPr lang="es-ES" sz="1600" dirty="0">
                <a:latin typeface="Century Gothic" panose="020B0502020202020204" pitchFamily="34" charset="0"/>
              </a:rPr>
              <a:t>Explica cuál es el problema que has identificado e intentas resolver, y explica cómo vas a resolverlo</a:t>
            </a:r>
            <a:r>
              <a:rPr lang="en-US" sz="1600" dirty="0"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11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12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252592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6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8177228" y="294702"/>
            <a:ext cx="19335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MERCADO</a:t>
            </a:r>
          </a:p>
        </p:txBody>
      </p:sp>
      <p:sp>
        <p:nvSpPr>
          <p:cNvPr id="45" name="Текст 7">
            <a:extLst>
              <a:ext uri="{FF2B5EF4-FFF2-40B4-BE49-F238E27FC236}">
                <a16:creationId xmlns:a16="http://schemas.microsoft.com/office/drawing/2014/main" id="{F5982808-9A63-6A4A-90D8-035EEACB9911}"/>
              </a:ext>
            </a:extLst>
          </p:cNvPr>
          <p:cNvSpPr txBox="1">
            <a:spLocks/>
          </p:cNvSpPr>
          <p:nvPr/>
        </p:nvSpPr>
        <p:spPr>
          <a:xfrm>
            <a:off x="11692342" y="2285244"/>
            <a:ext cx="5787224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latin typeface="Century Gothic" panose="020B0502020202020204" pitchFamily="34" charset="0"/>
              </a:rPr>
              <a:t>[</a:t>
            </a:r>
            <a:r>
              <a:rPr lang="es-ES" sz="1600" dirty="0">
                <a:latin typeface="Century Gothic" panose="020B0502020202020204" pitchFamily="34" charset="0"/>
              </a:rPr>
              <a:t>Expón brevemente la situación del mercado donde operará tu empresa]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11" name="Group 1">
            <a:extLst>
              <a:ext uri="{FF2B5EF4-FFF2-40B4-BE49-F238E27FC236}">
                <a16:creationId xmlns:a16="http://schemas.microsoft.com/office/drawing/2014/main" id="{DB45ADB8-5AB0-BE40-9E24-9A6448831333}"/>
              </a:ext>
            </a:extLst>
          </p:cNvPr>
          <p:cNvGrpSpPr/>
          <p:nvPr/>
        </p:nvGrpSpPr>
        <p:grpSpPr>
          <a:xfrm>
            <a:off x="1173917" y="2617618"/>
            <a:ext cx="9668687" cy="5701241"/>
            <a:chOff x="327104" y="1009727"/>
            <a:chExt cx="7140279" cy="3536682"/>
          </a:xfrm>
          <a:solidFill>
            <a:schemeClr val="bg1">
              <a:lumMod val="85000"/>
            </a:schemeClr>
          </a:solidFill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93563766-B0A2-3F4D-8745-C64FCCFD9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689" y="2512879"/>
              <a:ext cx="1361883" cy="1524218"/>
            </a:xfrm>
            <a:custGeom>
              <a:avLst/>
              <a:gdLst>
                <a:gd name="T0" fmla="*/ 325 w 557"/>
                <a:gd name="T1" fmla="*/ 43 h 623"/>
                <a:gd name="T2" fmla="*/ 343 w 557"/>
                <a:gd name="T3" fmla="*/ 53 h 623"/>
                <a:gd name="T4" fmla="*/ 396 w 557"/>
                <a:gd name="T5" fmla="*/ 56 h 623"/>
                <a:gd name="T6" fmla="*/ 419 w 557"/>
                <a:gd name="T7" fmla="*/ 57 h 623"/>
                <a:gd name="T8" fmla="*/ 419 w 557"/>
                <a:gd name="T9" fmla="*/ 88 h 623"/>
                <a:gd name="T10" fmla="*/ 403 w 557"/>
                <a:gd name="T11" fmla="*/ 75 h 623"/>
                <a:gd name="T12" fmla="*/ 442 w 557"/>
                <a:gd name="T13" fmla="*/ 145 h 623"/>
                <a:gd name="T14" fmla="*/ 455 w 557"/>
                <a:gd name="T15" fmla="*/ 174 h 623"/>
                <a:gd name="T16" fmla="*/ 475 w 557"/>
                <a:gd name="T17" fmla="*/ 202 h 623"/>
                <a:gd name="T18" fmla="*/ 491 w 557"/>
                <a:gd name="T19" fmla="*/ 226 h 623"/>
                <a:gd name="T20" fmla="*/ 512 w 557"/>
                <a:gd name="T21" fmla="*/ 233 h 623"/>
                <a:gd name="T22" fmla="*/ 555 w 557"/>
                <a:gd name="T23" fmla="*/ 225 h 623"/>
                <a:gd name="T24" fmla="*/ 537 w 557"/>
                <a:gd name="T25" fmla="*/ 276 h 623"/>
                <a:gd name="T26" fmla="*/ 468 w 557"/>
                <a:gd name="T27" fmla="*/ 352 h 623"/>
                <a:gd name="T28" fmla="*/ 460 w 557"/>
                <a:gd name="T29" fmla="*/ 390 h 623"/>
                <a:gd name="T30" fmla="*/ 469 w 557"/>
                <a:gd name="T31" fmla="*/ 415 h 623"/>
                <a:gd name="T32" fmla="*/ 468 w 557"/>
                <a:gd name="T33" fmla="*/ 440 h 623"/>
                <a:gd name="T34" fmla="*/ 429 w 557"/>
                <a:gd name="T35" fmla="*/ 484 h 623"/>
                <a:gd name="T36" fmla="*/ 429 w 557"/>
                <a:gd name="T37" fmla="*/ 512 h 623"/>
                <a:gd name="T38" fmla="*/ 418 w 557"/>
                <a:gd name="T39" fmla="*/ 531 h 623"/>
                <a:gd name="T40" fmla="*/ 408 w 557"/>
                <a:gd name="T41" fmla="*/ 550 h 623"/>
                <a:gd name="T42" fmla="*/ 385 w 557"/>
                <a:gd name="T43" fmla="*/ 587 h 623"/>
                <a:gd name="T44" fmla="*/ 350 w 557"/>
                <a:gd name="T45" fmla="*/ 615 h 623"/>
                <a:gd name="T46" fmla="*/ 333 w 557"/>
                <a:gd name="T47" fmla="*/ 614 h 623"/>
                <a:gd name="T48" fmla="*/ 294 w 557"/>
                <a:gd name="T49" fmla="*/ 617 h 623"/>
                <a:gd name="T50" fmla="*/ 286 w 557"/>
                <a:gd name="T51" fmla="*/ 604 h 623"/>
                <a:gd name="T52" fmla="*/ 280 w 557"/>
                <a:gd name="T53" fmla="*/ 581 h 623"/>
                <a:gd name="T54" fmla="*/ 257 w 557"/>
                <a:gd name="T55" fmla="*/ 513 h 623"/>
                <a:gd name="T56" fmla="*/ 234 w 557"/>
                <a:gd name="T57" fmla="*/ 461 h 623"/>
                <a:gd name="T58" fmla="*/ 249 w 557"/>
                <a:gd name="T59" fmla="*/ 404 h 623"/>
                <a:gd name="T60" fmla="*/ 237 w 557"/>
                <a:gd name="T61" fmla="*/ 363 h 623"/>
                <a:gd name="T62" fmla="*/ 219 w 557"/>
                <a:gd name="T63" fmla="*/ 319 h 623"/>
                <a:gd name="T64" fmla="*/ 222 w 557"/>
                <a:gd name="T65" fmla="*/ 300 h 623"/>
                <a:gd name="T66" fmla="*/ 192 w 557"/>
                <a:gd name="T67" fmla="*/ 288 h 623"/>
                <a:gd name="T68" fmla="*/ 134 w 557"/>
                <a:gd name="T69" fmla="*/ 281 h 623"/>
                <a:gd name="T70" fmla="*/ 106 w 557"/>
                <a:gd name="T71" fmla="*/ 282 h 623"/>
                <a:gd name="T72" fmla="*/ 71 w 557"/>
                <a:gd name="T73" fmla="*/ 286 h 623"/>
                <a:gd name="T74" fmla="*/ 26 w 557"/>
                <a:gd name="T75" fmla="*/ 240 h 623"/>
                <a:gd name="T76" fmla="*/ 5 w 557"/>
                <a:gd name="T77" fmla="*/ 220 h 623"/>
                <a:gd name="T78" fmla="*/ 4 w 557"/>
                <a:gd name="T79" fmla="*/ 210 h 623"/>
                <a:gd name="T80" fmla="*/ 12 w 557"/>
                <a:gd name="T81" fmla="*/ 175 h 623"/>
                <a:gd name="T82" fmla="*/ 14 w 557"/>
                <a:gd name="T83" fmla="*/ 129 h 623"/>
                <a:gd name="T84" fmla="*/ 50 w 557"/>
                <a:gd name="T85" fmla="*/ 86 h 623"/>
                <a:gd name="T86" fmla="*/ 68 w 557"/>
                <a:gd name="T87" fmla="*/ 50 h 623"/>
                <a:gd name="T88" fmla="*/ 92 w 557"/>
                <a:gd name="T89" fmla="*/ 23 h 623"/>
                <a:gd name="T90" fmla="*/ 122 w 557"/>
                <a:gd name="T91" fmla="*/ 22 h 623"/>
                <a:gd name="T92" fmla="*/ 178 w 557"/>
                <a:gd name="T93" fmla="*/ 4 h 623"/>
                <a:gd name="T94" fmla="*/ 200 w 557"/>
                <a:gd name="T95" fmla="*/ 2 h 623"/>
                <a:gd name="T96" fmla="*/ 220 w 557"/>
                <a:gd name="T97" fmla="*/ 0 h 623"/>
                <a:gd name="T98" fmla="*/ 233 w 557"/>
                <a:gd name="T99" fmla="*/ 3 h 623"/>
                <a:gd name="T100" fmla="*/ 232 w 557"/>
                <a:gd name="T101" fmla="*/ 17 h 623"/>
                <a:gd name="T102" fmla="*/ 241 w 557"/>
                <a:gd name="T103" fmla="*/ 42 h 623"/>
                <a:gd name="T104" fmla="*/ 296 w 557"/>
                <a:gd name="T105" fmla="*/ 65 h 623"/>
                <a:gd name="T106" fmla="*/ 302 w 557"/>
                <a:gd name="T107" fmla="*/ 55 h 623"/>
                <a:gd name="T108" fmla="*/ 318 w 557"/>
                <a:gd name="T109" fmla="*/ 4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57" h="623">
                  <a:moveTo>
                    <a:pt x="318" y="43"/>
                  </a:moveTo>
                  <a:cubicBezTo>
                    <a:pt x="325" y="43"/>
                    <a:pt x="325" y="43"/>
                    <a:pt x="325" y="43"/>
                  </a:cubicBezTo>
                  <a:cubicBezTo>
                    <a:pt x="325" y="47"/>
                    <a:pt x="328" y="48"/>
                    <a:pt x="329" y="50"/>
                  </a:cubicBezTo>
                  <a:cubicBezTo>
                    <a:pt x="331" y="53"/>
                    <a:pt x="338" y="51"/>
                    <a:pt x="343" y="53"/>
                  </a:cubicBezTo>
                  <a:cubicBezTo>
                    <a:pt x="352" y="56"/>
                    <a:pt x="365" y="60"/>
                    <a:pt x="375" y="60"/>
                  </a:cubicBezTo>
                  <a:cubicBezTo>
                    <a:pt x="384" y="60"/>
                    <a:pt x="387" y="56"/>
                    <a:pt x="396" y="56"/>
                  </a:cubicBezTo>
                  <a:cubicBezTo>
                    <a:pt x="401" y="56"/>
                    <a:pt x="404" y="60"/>
                    <a:pt x="411" y="60"/>
                  </a:cubicBezTo>
                  <a:cubicBezTo>
                    <a:pt x="415" y="60"/>
                    <a:pt x="415" y="58"/>
                    <a:pt x="419" y="57"/>
                  </a:cubicBezTo>
                  <a:cubicBezTo>
                    <a:pt x="421" y="63"/>
                    <a:pt x="424" y="66"/>
                    <a:pt x="424" y="72"/>
                  </a:cubicBezTo>
                  <a:cubicBezTo>
                    <a:pt x="424" y="74"/>
                    <a:pt x="420" y="85"/>
                    <a:pt x="419" y="88"/>
                  </a:cubicBezTo>
                  <a:cubicBezTo>
                    <a:pt x="413" y="88"/>
                    <a:pt x="408" y="75"/>
                    <a:pt x="403" y="70"/>
                  </a:cubicBezTo>
                  <a:cubicBezTo>
                    <a:pt x="403" y="75"/>
                    <a:pt x="403" y="75"/>
                    <a:pt x="403" y="75"/>
                  </a:cubicBezTo>
                  <a:cubicBezTo>
                    <a:pt x="430" y="123"/>
                    <a:pt x="430" y="123"/>
                    <a:pt x="430" y="123"/>
                  </a:cubicBezTo>
                  <a:cubicBezTo>
                    <a:pt x="429" y="129"/>
                    <a:pt x="437" y="142"/>
                    <a:pt x="442" y="145"/>
                  </a:cubicBezTo>
                  <a:cubicBezTo>
                    <a:pt x="442" y="160"/>
                    <a:pt x="442" y="160"/>
                    <a:pt x="442" y="160"/>
                  </a:cubicBezTo>
                  <a:cubicBezTo>
                    <a:pt x="445" y="168"/>
                    <a:pt x="450" y="168"/>
                    <a:pt x="455" y="174"/>
                  </a:cubicBezTo>
                  <a:cubicBezTo>
                    <a:pt x="460" y="181"/>
                    <a:pt x="457" y="188"/>
                    <a:pt x="462" y="193"/>
                  </a:cubicBezTo>
                  <a:cubicBezTo>
                    <a:pt x="466" y="198"/>
                    <a:pt x="470" y="198"/>
                    <a:pt x="475" y="202"/>
                  </a:cubicBezTo>
                  <a:cubicBezTo>
                    <a:pt x="479" y="205"/>
                    <a:pt x="482" y="217"/>
                    <a:pt x="491" y="217"/>
                  </a:cubicBezTo>
                  <a:cubicBezTo>
                    <a:pt x="491" y="222"/>
                    <a:pt x="494" y="223"/>
                    <a:pt x="491" y="226"/>
                  </a:cubicBezTo>
                  <a:cubicBezTo>
                    <a:pt x="495" y="229"/>
                    <a:pt x="499" y="238"/>
                    <a:pt x="503" y="238"/>
                  </a:cubicBezTo>
                  <a:cubicBezTo>
                    <a:pt x="508" y="238"/>
                    <a:pt x="508" y="234"/>
                    <a:pt x="512" y="233"/>
                  </a:cubicBezTo>
                  <a:cubicBezTo>
                    <a:pt x="516" y="232"/>
                    <a:pt x="519" y="234"/>
                    <a:pt x="523" y="233"/>
                  </a:cubicBezTo>
                  <a:cubicBezTo>
                    <a:pt x="534" y="232"/>
                    <a:pt x="545" y="227"/>
                    <a:pt x="555" y="225"/>
                  </a:cubicBezTo>
                  <a:cubicBezTo>
                    <a:pt x="556" y="226"/>
                    <a:pt x="557" y="227"/>
                    <a:pt x="557" y="229"/>
                  </a:cubicBezTo>
                  <a:cubicBezTo>
                    <a:pt x="557" y="245"/>
                    <a:pt x="544" y="267"/>
                    <a:pt x="537" y="276"/>
                  </a:cubicBezTo>
                  <a:cubicBezTo>
                    <a:pt x="528" y="288"/>
                    <a:pt x="525" y="298"/>
                    <a:pt x="514" y="307"/>
                  </a:cubicBezTo>
                  <a:cubicBezTo>
                    <a:pt x="495" y="321"/>
                    <a:pt x="475" y="326"/>
                    <a:pt x="468" y="352"/>
                  </a:cubicBezTo>
                  <a:cubicBezTo>
                    <a:pt x="466" y="359"/>
                    <a:pt x="458" y="361"/>
                    <a:pt x="458" y="369"/>
                  </a:cubicBezTo>
                  <a:cubicBezTo>
                    <a:pt x="458" y="378"/>
                    <a:pt x="460" y="382"/>
                    <a:pt x="460" y="390"/>
                  </a:cubicBezTo>
                  <a:cubicBezTo>
                    <a:pt x="460" y="400"/>
                    <a:pt x="471" y="405"/>
                    <a:pt x="471" y="410"/>
                  </a:cubicBezTo>
                  <a:cubicBezTo>
                    <a:pt x="471" y="412"/>
                    <a:pt x="469" y="414"/>
                    <a:pt x="469" y="415"/>
                  </a:cubicBezTo>
                  <a:cubicBezTo>
                    <a:pt x="469" y="422"/>
                    <a:pt x="469" y="422"/>
                    <a:pt x="469" y="422"/>
                  </a:cubicBezTo>
                  <a:cubicBezTo>
                    <a:pt x="469" y="426"/>
                    <a:pt x="468" y="432"/>
                    <a:pt x="468" y="440"/>
                  </a:cubicBezTo>
                  <a:cubicBezTo>
                    <a:pt x="470" y="442"/>
                    <a:pt x="470" y="443"/>
                    <a:pt x="470" y="446"/>
                  </a:cubicBezTo>
                  <a:cubicBezTo>
                    <a:pt x="470" y="468"/>
                    <a:pt x="433" y="466"/>
                    <a:pt x="429" y="484"/>
                  </a:cubicBezTo>
                  <a:cubicBezTo>
                    <a:pt x="425" y="485"/>
                    <a:pt x="421" y="490"/>
                    <a:pt x="421" y="493"/>
                  </a:cubicBezTo>
                  <a:cubicBezTo>
                    <a:pt x="421" y="499"/>
                    <a:pt x="429" y="504"/>
                    <a:pt x="429" y="512"/>
                  </a:cubicBezTo>
                  <a:cubicBezTo>
                    <a:pt x="429" y="517"/>
                    <a:pt x="428" y="526"/>
                    <a:pt x="426" y="529"/>
                  </a:cubicBezTo>
                  <a:cubicBezTo>
                    <a:pt x="425" y="531"/>
                    <a:pt x="420" y="530"/>
                    <a:pt x="418" y="531"/>
                  </a:cubicBezTo>
                  <a:cubicBezTo>
                    <a:pt x="411" y="534"/>
                    <a:pt x="407" y="537"/>
                    <a:pt x="404" y="544"/>
                  </a:cubicBezTo>
                  <a:cubicBezTo>
                    <a:pt x="406" y="546"/>
                    <a:pt x="408" y="548"/>
                    <a:pt x="408" y="550"/>
                  </a:cubicBezTo>
                  <a:cubicBezTo>
                    <a:pt x="408" y="558"/>
                    <a:pt x="400" y="565"/>
                    <a:pt x="396" y="568"/>
                  </a:cubicBezTo>
                  <a:cubicBezTo>
                    <a:pt x="390" y="575"/>
                    <a:pt x="389" y="581"/>
                    <a:pt x="385" y="587"/>
                  </a:cubicBezTo>
                  <a:cubicBezTo>
                    <a:pt x="378" y="596"/>
                    <a:pt x="375" y="604"/>
                    <a:pt x="363" y="610"/>
                  </a:cubicBezTo>
                  <a:cubicBezTo>
                    <a:pt x="358" y="612"/>
                    <a:pt x="351" y="610"/>
                    <a:pt x="350" y="615"/>
                  </a:cubicBezTo>
                  <a:cubicBezTo>
                    <a:pt x="346" y="615"/>
                    <a:pt x="344" y="617"/>
                    <a:pt x="341" y="617"/>
                  </a:cubicBezTo>
                  <a:cubicBezTo>
                    <a:pt x="338" y="617"/>
                    <a:pt x="336" y="614"/>
                    <a:pt x="333" y="614"/>
                  </a:cubicBezTo>
                  <a:cubicBezTo>
                    <a:pt x="321" y="614"/>
                    <a:pt x="314" y="623"/>
                    <a:pt x="303" y="623"/>
                  </a:cubicBezTo>
                  <a:cubicBezTo>
                    <a:pt x="298" y="623"/>
                    <a:pt x="296" y="620"/>
                    <a:pt x="294" y="617"/>
                  </a:cubicBezTo>
                  <a:cubicBezTo>
                    <a:pt x="292" y="617"/>
                    <a:pt x="292" y="618"/>
                    <a:pt x="291" y="618"/>
                  </a:cubicBezTo>
                  <a:cubicBezTo>
                    <a:pt x="291" y="613"/>
                    <a:pt x="288" y="606"/>
                    <a:pt x="286" y="604"/>
                  </a:cubicBezTo>
                  <a:cubicBezTo>
                    <a:pt x="288" y="602"/>
                    <a:pt x="290" y="600"/>
                    <a:pt x="290" y="596"/>
                  </a:cubicBezTo>
                  <a:cubicBezTo>
                    <a:pt x="290" y="592"/>
                    <a:pt x="282" y="583"/>
                    <a:pt x="280" y="581"/>
                  </a:cubicBezTo>
                  <a:cubicBezTo>
                    <a:pt x="270" y="563"/>
                    <a:pt x="257" y="546"/>
                    <a:pt x="257" y="521"/>
                  </a:cubicBezTo>
                  <a:cubicBezTo>
                    <a:pt x="257" y="516"/>
                    <a:pt x="257" y="515"/>
                    <a:pt x="257" y="513"/>
                  </a:cubicBezTo>
                  <a:cubicBezTo>
                    <a:pt x="257" y="509"/>
                    <a:pt x="253" y="508"/>
                    <a:pt x="251" y="504"/>
                  </a:cubicBezTo>
                  <a:cubicBezTo>
                    <a:pt x="243" y="490"/>
                    <a:pt x="234" y="479"/>
                    <a:pt x="234" y="461"/>
                  </a:cubicBezTo>
                  <a:cubicBezTo>
                    <a:pt x="234" y="441"/>
                    <a:pt x="252" y="436"/>
                    <a:pt x="252" y="420"/>
                  </a:cubicBezTo>
                  <a:cubicBezTo>
                    <a:pt x="252" y="413"/>
                    <a:pt x="249" y="410"/>
                    <a:pt x="249" y="404"/>
                  </a:cubicBezTo>
                  <a:cubicBezTo>
                    <a:pt x="247" y="392"/>
                    <a:pt x="244" y="387"/>
                    <a:pt x="241" y="380"/>
                  </a:cubicBezTo>
                  <a:cubicBezTo>
                    <a:pt x="239" y="375"/>
                    <a:pt x="240" y="368"/>
                    <a:pt x="237" y="363"/>
                  </a:cubicBezTo>
                  <a:cubicBezTo>
                    <a:pt x="229" y="354"/>
                    <a:pt x="213" y="344"/>
                    <a:pt x="213" y="330"/>
                  </a:cubicBezTo>
                  <a:cubicBezTo>
                    <a:pt x="213" y="327"/>
                    <a:pt x="217" y="320"/>
                    <a:pt x="219" y="319"/>
                  </a:cubicBezTo>
                  <a:cubicBezTo>
                    <a:pt x="218" y="316"/>
                    <a:pt x="219" y="315"/>
                    <a:pt x="219" y="314"/>
                  </a:cubicBezTo>
                  <a:cubicBezTo>
                    <a:pt x="219" y="311"/>
                    <a:pt x="219" y="302"/>
                    <a:pt x="222" y="300"/>
                  </a:cubicBezTo>
                  <a:cubicBezTo>
                    <a:pt x="219" y="294"/>
                    <a:pt x="214" y="288"/>
                    <a:pt x="204" y="288"/>
                  </a:cubicBezTo>
                  <a:cubicBezTo>
                    <a:pt x="199" y="288"/>
                    <a:pt x="195" y="288"/>
                    <a:pt x="192" y="288"/>
                  </a:cubicBezTo>
                  <a:cubicBezTo>
                    <a:pt x="183" y="288"/>
                    <a:pt x="181" y="271"/>
                    <a:pt x="170" y="271"/>
                  </a:cubicBezTo>
                  <a:cubicBezTo>
                    <a:pt x="155" y="271"/>
                    <a:pt x="145" y="278"/>
                    <a:pt x="134" y="281"/>
                  </a:cubicBezTo>
                  <a:cubicBezTo>
                    <a:pt x="129" y="283"/>
                    <a:pt x="128" y="286"/>
                    <a:pt x="124" y="286"/>
                  </a:cubicBezTo>
                  <a:cubicBezTo>
                    <a:pt x="119" y="286"/>
                    <a:pt x="112" y="282"/>
                    <a:pt x="106" y="282"/>
                  </a:cubicBezTo>
                  <a:cubicBezTo>
                    <a:pt x="95" y="282"/>
                    <a:pt x="90" y="288"/>
                    <a:pt x="79" y="288"/>
                  </a:cubicBezTo>
                  <a:cubicBezTo>
                    <a:pt x="76" y="288"/>
                    <a:pt x="72" y="286"/>
                    <a:pt x="71" y="286"/>
                  </a:cubicBezTo>
                  <a:cubicBezTo>
                    <a:pt x="63" y="280"/>
                    <a:pt x="46" y="270"/>
                    <a:pt x="40" y="261"/>
                  </a:cubicBezTo>
                  <a:cubicBezTo>
                    <a:pt x="34" y="252"/>
                    <a:pt x="33" y="245"/>
                    <a:pt x="26" y="240"/>
                  </a:cubicBezTo>
                  <a:cubicBezTo>
                    <a:pt x="24" y="238"/>
                    <a:pt x="8" y="225"/>
                    <a:pt x="8" y="224"/>
                  </a:cubicBezTo>
                  <a:cubicBezTo>
                    <a:pt x="7" y="222"/>
                    <a:pt x="6" y="221"/>
                    <a:pt x="5" y="220"/>
                  </a:cubicBezTo>
                  <a:cubicBezTo>
                    <a:pt x="5" y="220"/>
                    <a:pt x="5" y="220"/>
                    <a:pt x="5" y="220"/>
                  </a:cubicBezTo>
                  <a:cubicBezTo>
                    <a:pt x="5" y="215"/>
                    <a:pt x="4" y="213"/>
                    <a:pt x="4" y="210"/>
                  </a:cubicBezTo>
                  <a:cubicBezTo>
                    <a:pt x="4" y="206"/>
                    <a:pt x="2" y="205"/>
                    <a:pt x="0" y="201"/>
                  </a:cubicBezTo>
                  <a:cubicBezTo>
                    <a:pt x="6" y="198"/>
                    <a:pt x="12" y="182"/>
                    <a:pt x="12" y="175"/>
                  </a:cubicBezTo>
                  <a:cubicBezTo>
                    <a:pt x="12" y="162"/>
                    <a:pt x="6" y="154"/>
                    <a:pt x="6" y="143"/>
                  </a:cubicBezTo>
                  <a:cubicBezTo>
                    <a:pt x="6" y="137"/>
                    <a:pt x="13" y="134"/>
                    <a:pt x="14" y="129"/>
                  </a:cubicBezTo>
                  <a:cubicBezTo>
                    <a:pt x="18" y="118"/>
                    <a:pt x="26" y="103"/>
                    <a:pt x="33" y="93"/>
                  </a:cubicBezTo>
                  <a:cubicBezTo>
                    <a:pt x="37" y="88"/>
                    <a:pt x="45" y="88"/>
                    <a:pt x="50" y="86"/>
                  </a:cubicBezTo>
                  <a:cubicBezTo>
                    <a:pt x="54" y="83"/>
                    <a:pt x="61" y="77"/>
                    <a:pt x="63" y="73"/>
                  </a:cubicBezTo>
                  <a:cubicBezTo>
                    <a:pt x="66" y="62"/>
                    <a:pt x="62" y="57"/>
                    <a:pt x="68" y="50"/>
                  </a:cubicBezTo>
                  <a:cubicBezTo>
                    <a:pt x="75" y="41"/>
                    <a:pt x="85" y="32"/>
                    <a:pt x="92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94" y="20"/>
                    <a:pt x="94" y="18"/>
                    <a:pt x="97" y="15"/>
                  </a:cubicBezTo>
                  <a:cubicBezTo>
                    <a:pt x="104" y="20"/>
                    <a:pt x="112" y="22"/>
                    <a:pt x="122" y="22"/>
                  </a:cubicBezTo>
                  <a:cubicBezTo>
                    <a:pt x="128" y="22"/>
                    <a:pt x="129" y="19"/>
                    <a:pt x="132" y="17"/>
                  </a:cubicBezTo>
                  <a:cubicBezTo>
                    <a:pt x="144" y="12"/>
                    <a:pt x="165" y="4"/>
                    <a:pt x="178" y="4"/>
                  </a:cubicBezTo>
                  <a:cubicBezTo>
                    <a:pt x="182" y="4"/>
                    <a:pt x="185" y="7"/>
                    <a:pt x="188" y="7"/>
                  </a:cubicBezTo>
                  <a:cubicBezTo>
                    <a:pt x="191" y="7"/>
                    <a:pt x="195" y="2"/>
                    <a:pt x="200" y="2"/>
                  </a:cubicBezTo>
                  <a:cubicBezTo>
                    <a:pt x="203" y="2"/>
                    <a:pt x="205" y="4"/>
                    <a:pt x="208" y="4"/>
                  </a:cubicBezTo>
                  <a:cubicBezTo>
                    <a:pt x="214" y="4"/>
                    <a:pt x="214" y="0"/>
                    <a:pt x="220" y="0"/>
                  </a:cubicBezTo>
                  <a:cubicBezTo>
                    <a:pt x="225" y="0"/>
                    <a:pt x="224" y="5"/>
                    <a:pt x="228" y="5"/>
                  </a:cubicBezTo>
                  <a:cubicBezTo>
                    <a:pt x="230" y="5"/>
                    <a:pt x="231" y="4"/>
                    <a:pt x="233" y="3"/>
                  </a:cubicBezTo>
                  <a:cubicBezTo>
                    <a:pt x="232" y="8"/>
                    <a:pt x="228" y="7"/>
                    <a:pt x="228" y="11"/>
                  </a:cubicBezTo>
                  <a:cubicBezTo>
                    <a:pt x="228" y="14"/>
                    <a:pt x="232" y="15"/>
                    <a:pt x="232" y="17"/>
                  </a:cubicBezTo>
                  <a:cubicBezTo>
                    <a:pt x="232" y="22"/>
                    <a:pt x="228" y="24"/>
                    <a:pt x="228" y="28"/>
                  </a:cubicBezTo>
                  <a:cubicBezTo>
                    <a:pt x="228" y="35"/>
                    <a:pt x="236" y="42"/>
                    <a:pt x="241" y="42"/>
                  </a:cubicBezTo>
                  <a:cubicBezTo>
                    <a:pt x="245" y="42"/>
                    <a:pt x="247" y="42"/>
                    <a:pt x="249" y="42"/>
                  </a:cubicBezTo>
                  <a:cubicBezTo>
                    <a:pt x="268" y="42"/>
                    <a:pt x="275" y="65"/>
                    <a:pt x="296" y="65"/>
                  </a:cubicBezTo>
                  <a:cubicBezTo>
                    <a:pt x="298" y="65"/>
                    <a:pt x="302" y="62"/>
                    <a:pt x="302" y="60"/>
                  </a:cubicBezTo>
                  <a:cubicBezTo>
                    <a:pt x="302" y="58"/>
                    <a:pt x="302" y="57"/>
                    <a:pt x="302" y="55"/>
                  </a:cubicBezTo>
                  <a:cubicBezTo>
                    <a:pt x="302" y="45"/>
                    <a:pt x="309" y="45"/>
                    <a:pt x="317" y="43"/>
                  </a:cubicBezTo>
                  <a:lnTo>
                    <a:pt x="318" y="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US" sz="240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3" name="Group 3">
              <a:extLst>
                <a:ext uri="{FF2B5EF4-FFF2-40B4-BE49-F238E27FC236}">
                  <a16:creationId xmlns:a16="http://schemas.microsoft.com/office/drawing/2014/main" id="{7074B40F-963B-1B4F-8CC0-BD646A9DCD57}"/>
                </a:ext>
              </a:extLst>
            </p:cNvPr>
            <p:cNvGrpSpPr/>
            <p:nvPr/>
          </p:nvGrpSpPr>
          <p:grpSpPr>
            <a:xfrm>
              <a:off x="5618494" y="3253921"/>
              <a:ext cx="1240440" cy="983926"/>
              <a:chOff x="6329473" y="3053436"/>
              <a:chExt cx="1240440" cy="983926"/>
            </a:xfrm>
            <a:grpFill/>
          </p:grpSpPr>
          <p:sp>
            <p:nvSpPr>
              <p:cNvPr id="164" name="Freeform 12">
                <a:extLst>
                  <a:ext uri="{FF2B5EF4-FFF2-40B4-BE49-F238E27FC236}">
                    <a16:creationId xmlns:a16="http://schemas.microsoft.com/office/drawing/2014/main" id="{35C36EA0-C1A4-DD46-A862-F7E3CED840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3280" y="3065828"/>
                <a:ext cx="126399" cy="146226"/>
              </a:xfrm>
              <a:custGeom>
                <a:avLst/>
                <a:gdLst>
                  <a:gd name="T0" fmla="*/ 21 w 52"/>
                  <a:gd name="T1" fmla="*/ 22 h 60"/>
                  <a:gd name="T2" fmla="*/ 17 w 52"/>
                  <a:gd name="T3" fmla="*/ 25 h 60"/>
                  <a:gd name="T4" fmla="*/ 11 w 52"/>
                  <a:gd name="T5" fmla="*/ 15 h 60"/>
                  <a:gd name="T6" fmla="*/ 21 w 52"/>
                  <a:gd name="T7" fmla="*/ 10 h 60"/>
                  <a:gd name="T8" fmla="*/ 32 w 52"/>
                  <a:gd name="T9" fmla="*/ 9 h 60"/>
                  <a:gd name="T10" fmla="*/ 42 w 52"/>
                  <a:gd name="T11" fmla="*/ 11 h 60"/>
                  <a:gd name="T12" fmla="*/ 50 w 52"/>
                  <a:gd name="T13" fmla="*/ 2 h 60"/>
                  <a:gd name="T14" fmla="*/ 52 w 52"/>
                  <a:gd name="T15" fmla="*/ 0 h 60"/>
                  <a:gd name="T16" fmla="*/ 50 w 52"/>
                  <a:gd name="T17" fmla="*/ 0 h 60"/>
                  <a:gd name="T18" fmla="*/ 41 w 52"/>
                  <a:gd name="T19" fmla="*/ 6 h 60"/>
                  <a:gd name="T20" fmla="*/ 39 w 52"/>
                  <a:gd name="T21" fmla="*/ 6 h 60"/>
                  <a:gd name="T22" fmla="*/ 19 w 52"/>
                  <a:gd name="T23" fmla="*/ 3 h 60"/>
                  <a:gd name="T24" fmla="*/ 8 w 52"/>
                  <a:gd name="T25" fmla="*/ 19 h 60"/>
                  <a:gd name="T26" fmla="*/ 5 w 52"/>
                  <a:gd name="T27" fmla="*/ 23 h 60"/>
                  <a:gd name="T28" fmla="*/ 0 w 52"/>
                  <a:gd name="T29" fmla="*/ 39 h 60"/>
                  <a:gd name="T30" fmla="*/ 6 w 52"/>
                  <a:gd name="T31" fmla="*/ 43 h 60"/>
                  <a:gd name="T32" fmla="*/ 6 w 52"/>
                  <a:gd name="T33" fmla="*/ 56 h 60"/>
                  <a:gd name="T34" fmla="*/ 10 w 52"/>
                  <a:gd name="T35" fmla="*/ 60 h 60"/>
                  <a:gd name="T36" fmla="*/ 15 w 52"/>
                  <a:gd name="T37" fmla="*/ 49 h 60"/>
                  <a:gd name="T38" fmla="*/ 12 w 52"/>
                  <a:gd name="T39" fmla="*/ 39 h 60"/>
                  <a:gd name="T40" fmla="*/ 16 w 52"/>
                  <a:gd name="T41" fmla="*/ 36 h 60"/>
                  <a:gd name="T42" fmla="*/ 19 w 52"/>
                  <a:gd name="T43" fmla="*/ 36 h 60"/>
                  <a:gd name="T44" fmla="*/ 17 w 52"/>
                  <a:gd name="T45" fmla="*/ 42 h 60"/>
                  <a:gd name="T46" fmla="*/ 22 w 52"/>
                  <a:gd name="T47" fmla="*/ 51 h 60"/>
                  <a:gd name="T48" fmla="*/ 22 w 52"/>
                  <a:gd name="T49" fmla="*/ 53 h 60"/>
                  <a:gd name="T50" fmla="*/ 26 w 52"/>
                  <a:gd name="T51" fmla="*/ 53 h 60"/>
                  <a:gd name="T52" fmla="*/ 32 w 52"/>
                  <a:gd name="T53" fmla="*/ 47 h 60"/>
                  <a:gd name="T54" fmla="*/ 28 w 52"/>
                  <a:gd name="T55" fmla="*/ 42 h 60"/>
                  <a:gd name="T56" fmla="*/ 29 w 52"/>
                  <a:gd name="T57" fmla="*/ 40 h 60"/>
                  <a:gd name="T58" fmla="*/ 22 w 52"/>
                  <a:gd name="T59" fmla="*/ 28 h 60"/>
                  <a:gd name="T60" fmla="*/ 37 w 52"/>
                  <a:gd name="T61" fmla="*/ 20 h 60"/>
                  <a:gd name="T62" fmla="*/ 37 w 52"/>
                  <a:gd name="T63" fmla="*/ 18 h 60"/>
                  <a:gd name="T64" fmla="*/ 20 w 52"/>
                  <a:gd name="T65" fmla="*/ 23 h 60"/>
                  <a:gd name="T66" fmla="*/ 21 w 52"/>
                  <a:gd name="T67" fmla="*/ 2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60">
                    <a:moveTo>
                      <a:pt x="21" y="22"/>
                    </a:moveTo>
                    <a:cubicBezTo>
                      <a:pt x="19" y="23"/>
                      <a:pt x="19" y="25"/>
                      <a:pt x="17" y="25"/>
                    </a:cubicBezTo>
                    <a:cubicBezTo>
                      <a:pt x="13" y="25"/>
                      <a:pt x="11" y="19"/>
                      <a:pt x="11" y="15"/>
                    </a:cubicBezTo>
                    <a:cubicBezTo>
                      <a:pt x="11" y="9"/>
                      <a:pt x="16" y="10"/>
                      <a:pt x="21" y="10"/>
                    </a:cubicBezTo>
                    <a:cubicBezTo>
                      <a:pt x="26" y="10"/>
                      <a:pt x="28" y="9"/>
                      <a:pt x="32" y="9"/>
                    </a:cubicBezTo>
                    <a:cubicBezTo>
                      <a:pt x="35" y="9"/>
                      <a:pt x="38" y="11"/>
                      <a:pt x="42" y="11"/>
                    </a:cubicBezTo>
                    <a:cubicBezTo>
                      <a:pt x="48" y="11"/>
                      <a:pt x="50" y="6"/>
                      <a:pt x="50" y="2"/>
                    </a:cubicBezTo>
                    <a:cubicBezTo>
                      <a:pt x="51" y="2"/>
                      <a:pt x="52" y="1"/>
                      <a:pt x="52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7" y="2"/>
                      <a:pt x="43" y="5"/>
                      <a:pt x="41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1" y="3"/>
                      <a:pt x="8" y="12"/>
                      <a:pt x="8" y="19"/>
                    </a:cubicBezTo>
                    <a:cubicBezTo>
                      <a:pt x="8" y="21"/>
                      <a:pt x="5" y="22"/>
                      <a:pt x="5" y="23"/>
                    </a:cubicBezTo>
                    <a:cubicBezTo>
                      <a:pt x="3" y="30"/>
                      <a:pt x="0" y="33"/>
                      <a:pt x="0" y="39"/>
                    </a:cubicBezTo>
                    <a:cubicBezTo>
                      <a:pt x="0" y="42"/>
                      <a:pt x="4" y="42"/>
                      <a:pt x="6" y="43"/>
                    </a:cubicBezTo>
                    <a:cubicBezTo>
                      <a:pt x="6" y="47"/>
                      <a:pt x="6" y="53"/>
                      <a:pt x="6" y="56"/>
                    </a:cubicBezTo>
                    <a:cubicBezTo>
                      <a:pt x="6" y="58"/>
                      <a:pt x="8" y="60"/>
                      <a:pt x="10" y="60"/>
                    </a:cubicBezTo>
                    <a:cubicBezTo>
                      <a:pt x="13" y="60"/>
                      <a:pt x="15" y="50"/>
                      <a:pt x="15" y="49"/>
                    </a:cubicBezTo>
                    <a:cubicBezTo>
                      <a:pt x="15" y="45"/>
                      <a:pt x="12" y="43"/>
                      <a:pt x="12" y="39"/>
                    </a:cubicBezTo>
                    <a:cubicBezTo>
                      <a:pt x="12" y="37"/>
                      <a:pt x="14" y="36"/>
                      <a:pt x="16" y="36"/>
                    </a:cubicBezTo>
                    <a:cubicBezTo>
                      <a:pt x="17" y="36"/>
                      <a:pt x="18" y="36"/>
                      <a:pt x="19" y="36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17" y="46"/>
                      <a:pt x="22" y="47"/>
                      <a:pt x="22" y="51"/>
                    </a:cubicBezTo>
                    <a:cubicBezTo>
                      <a:pt x="22" y="52"/>
                      <a:pt x="22" y="52"/>
                      <a:pt x="22" y="53"/>
                    </a:cubicBezTo>
                    <a:cubicBezTo>
                      <a:pt x="26" y="53"/>
                      <a:pt x="26" y="53"/>
                      <a:pt x="26" y="53"/>
                    </a:cubicBezTo>
                    <a:cubicBezTo>
                      <a:pt x="26" y="50"/>
                      <a:pt x="32" y="50"/>
                      <a:pt x="32" y="47"/>
                    </a:cubicBezTo>
                    <a:cubicBezTo>
                      <a:pt x="31" y="47"/>
                      <a:pt x="28" y="44"/>
                      <a:pt x="28" y="42"/>
                    </a:cubicBezTo>
                    <a:cubicBezTo>
                      <a:pt x="28" y="42"/>
                      <a:pt x="29" y="41"/>
                      <a:pt x="29" y="40"/>
                    </a:cubicBezTo>
                    <a:cubicBezTo>
                      <a:pt x="27" y="40"/>
                      <a:pt x="22" y="29"/>
                      <a:pt x="22" y="28"/>
                    </a:cubicBezTo>
                    <a:cubicBezTo>
                      <a:pt x="30" y="28"/>
                      <a:pt x="31" y="22"/>
                      <a:pt x="37" y="20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5" y="17"/>
                      <a:pt x="20" y="22"/>
                      <a:pt x="20" y="23"/>
                    </a:cubicBezTo>
                    <a:lnTo>
                      <a:pt x="21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5" name="Freeform 13">
                <a:extLst>
                  <a:ext uri="{FF2B5EF4-FFF2-40B4-BE49-F238E27FC236}">
                    <a16:creationId xmlns:a16="http://schemas.microsoft.com/office/drawing/2014/main" id="{F4485542-200F-3342-8A9B-81E70DA33D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5612" y="3214533"/>
                <a:ext cx="205707" cy="61960"/>
              </a:xfrm>
              <a:custGeom>
                <a:avLst/>
                <a:gdLst>
                  <a:gd name="T0" fmla="*/ 81 w 84"/>
                  <a:gd name="T1" fmla="*/ 24 h 25"/>
                  <a:gd name="T2" fmla="*/ 75 w 84"/>
                  <a:gd name="T3" fmla="*/ 22 h 25"/>
                  <a:gd name="T4" fmla="*/ 75 w 84"/>
                  <a:gd name="T5" fmla="*/ 25 h 25"/>
                  <a:gd name="T6" fmla="*/ 44 w 84"/>
                  <a:gd name="T7" fmla="*/ 20 h 25"/>
                  <a:gd name="T8" fmla="*/ 37 w 84"/>
                  <a:gd name="T9" fmla="*/ 17 h 25"/>
                  <a:gd name="T10" fmla="*/ 21 w 84"/>
                  <a:gd name="T11" fmla="*/ 15 h 25"/>
                  <a:gd name="T12" fmla="*/ 10 w 84"/>
                  <a:gd name="T13" fmla="*/ 13 h 25"/>
                  <a:gd name="T14" fmla="*/ 0 w 84"/>
                  <a:gd name="T15" fmla="*/ 7 h 25"/>
                  <a:gd name="T16" fmla="*/ 8 w 84"/>
                  <a:gd name="T17" fmla="*/ 1 h 25"/>
                  <a:gd name="T18" fmla="*/ 10 w 84"/>
                  <a:gd name="T19" fmla="*/ 2 h 25"/>
                  <a:gd name="T20" fmla="*/ 14 w 84"/>
                  <a:gd name="T21" fmla="*/ 0 h 25"/>
                  <a:gd name="T22" fmla="*/ 36 w 84"/>
                  <a:gd name="T23" fmla="*/ 10 h 25"/>
                  <a:gd name="T24" fmla="*/ 45 w 84"/>
                  <a:gd name="T25" fmla="*/ 5 h 25"/>
                  <a:gd name="T26" fmla="*/ 58 w 84"/>
                  <a:gd name="T27" fmla="*/ 10 h 25"/>
                  <a:gd name="T28" fmla="*/ 66 w 84"/>
                  <a:gd name="T29" fmla="*/ 9 h 25"/>
                  <a:gd name="T30" fmla="*/ 69 w 84"/>
                  <a:gd name="T31" fmla="*/ 9 h 25"/>
                  <a:gd name="T32" fmla="*/ 58 w 84"/>
                  <a:gd name="T33" fmla="*/ 11 h 25"/>
                  <a:gd name="T34" fmla="*/ 70 w 84"/>
                  <a:gd name="T35" fmla="*/ 15 h 25"/>
                  <a:gd name="T36" fmla="*/ 72 w 84"/>
                  <a:gd name="T37" fmla="*/ 18 h 25"/>
                  <a:gd name="T38" fmla="*/ 79 w 84"/>
                  <a:gd name="T39" fmla="*/ 18 h 25"/>
                  <a:gd name="T40" fmla="*/ 84 w 84"/>
                  <a:gd name="T41" fmla="*/ 21 h 25"/>
                  <a:gd name="T42" fmla="*/ 81 w 84"/>
                  <a:gd name="T43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4" h="25">
                    <a:moveTo>
                      <a:pt x="81" y="24"/>
                    </a:moveTo>
                    <a:cubicBezTo>
                      <a:pt x="78" y="24"/>
                      <a:pt x="78" y="22"/>
                      <a:pt x="75" y="22"/>
                    </a:cubicBezTo>
                    <a:cubicBezTo>
                      <a:pt x="74" y="22"/>
                      <a:pt x="74" y="24"/>
                      <a:pt x="75" y="25"/>
                    </a:cubicBezTo>
                    <a:cubicBezTo>
                      <a:pt x="65" y="21"/>
                      <a:pt x="56" y="20"/>
                      <a:pt x="44" y="20"/>
                    </a:cubicBezTo>
                    <a:cubicBezTo>
                      <a:pt x="41" y="20"/>
                      <a:pt x="40" y="17"/>
                      <a:pt x="37" y="17"/>
                    </a:cubicBezTo>
                    <a:cubicBezTo>
                      <a:pt x="32" y="17"/>
                      <a:pt x="27" y="16"/>
                      <a:pt x="21" y="15"/>
                    </a:cubicBezTo>
                    <a:cubicBezTo>
                      <a:pt x="17" y="13"/>
                      <a:pt x="13" y="16"/>
                      <a:pt x="10" y="13"/>
                    </a:cubicBezTo>
                    <a:cubicBezTo>
                      <a:pt x="7" y="10"/>
                      <a:pt x="5" y="7"/>
                      <a:pt x="0" y="7"/>
                    </a:cubicBezTo>
                    <a:cubicBezTo>
                      <a:pt x="1" y="6"/>
                      <a:pt x="6" y="1"/>
                      <a:pt x="8" y="1"/>
                    </a:cubicBezTo>
                    <a:cubicBezTo>
                      <a:pt x="8" y="1"/>
                      <a:pt x="9" y="2"/>
                      <a:pt x="10" y="2"/>
                    </a:cubicBezTo>
                    <a:cubicBezTo>
                      <a:pt x="12" y="2"/>
                      <a:pt x="13" y="0"/>
                      <a:pt x="14" y="0"/>
                    </a:cubicBezTo>
                    <a:cubicBezTo>
                      <a:pt x="23" y="0"/>
                      <a:pt x="27" y="10"/>
                      <a:pt x="36" y="10"/>
                    </a:cubicBezTo>
                    <a:cubicBezTo>
                      <a:pt x="41" y="10"/>
                      <a:pt x="41" y="5"/>
                      <a:pt x="45" y="5"/>
                    </a:cubicBezTo>
                    <a:cubicBezTo>
                      <a:pt x="51" y="5"/>
                      <a:pt x="53" y="10"/>
                      <a:pt x="58" y="10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68" y="11"/>
                      <a:pt x="59" y="12"/>
                      <a:pt x="58" y="11"/>
                    </a:cubicBezTo>
                    <a:cubicBezTo>
                      <a:pt x="61" y="14"/>
                      <a:pt x="65" y="15"/>
                      <a:pt x="70" y="15"/>
                    </a:cubicBezTo>
                    <a:cubicBezTo>
                      <a:pt x="72" y="15"/>
                      <a:pt x="72" y="17"/>
                      <a:pt x="72" y="18"/>
                    </a:cubicBezTo>
                    <a:cubicBezTo>
                      <a:pt x="74" y="20"/>
                      <a:pt x="77" y="17"/>
                      <a:pt x="79" y="18"/>
                    </a:cubicBezTo>
                    <a:cubicBezTo>
                      <a:pt x="82" y="19"/>
                      <a:pt x="82" y="20"/>
                      <a:pt x="84" y="21"/>
                    </a:cubicBezTo>
                    <a:cubicBezTo>
                      <a:pt x="83" y="22"/>
                      <a:pt x="81" y="24"/>
                      <a:pt x="81" y="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6" name="Freeform 14">
                <a:extLst>
                  <a:ext uri="{FF2B5EF4-FFF2-40B4-BE49-F238E27FC236}">
                    <a16:creationId xmlns:a16="http://schemas.microsoft.com/office/drawing/2014/main" id="{79C7337C-6DC1-BC44-8212-A853D45EA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74346" y="3264101"/>
                <a:ext cx="61960" cy="14870"/>
              </a:xfrm>
              <a:custGeom>
                <a:avLst/>
                <a:gdLst>
                  <a:gd name="T0" fmla="*/ 17 w 25"/>
                  <a:gd name="T1" fmla="*/ 6 h 6"/>
                  <a:gd name="T2" fmla="*/ 7 w 25"/>
                  <a:gd name="T3" fmla="*/ 6 h 6"/>
                  <a:gd name="T4" fmla="*/ 0 w 25"/>
                  <a:gd name="T5" fmla="*/ 3 h 6"/>
                  <a:gd name="T6" fmla="*/ 6 w 25"/>
                  <a:gd name="T7" fmla="*/ 1 h 6"/>
                  <a:gd name="T8" fmla="*/ 17 w 25"/>
                  <a:gd name="T9" fmla="*/ 3 h 6"/>
                  <a:gd name="T10" fmla="*/ 25 w 25"/>
                  <a:gd name="T11" fmla="*/ 0 h 6"/>
                  <a:gd name="T12" fmla="*/ 17 w 2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6">
                    <a:moveTo>
                      <a:pt x="17" y="6"/>
                    </a:moveTo>
                    <a:cubicBezTo>
                      <a:pt x="13" y="6"/>
                      <a:pt x="9" y="6"/>
                      <a:pt x="7" y="6"/>
                    </a:cubicBezTo>
                    <a:cubicBezTo>
                      <a:pt x="5" y="6"/>
                      <a:pt x="0" y="6"/>
                      <a:pt x="0" y="3"/>
                    </a:cubicBezTo>
                    <a:cubicBezTo>
                      <a:pt x="0" y="0"/>
                      <a:pt x="4" y="1"/>
                      <a:pt x="6" y="1"/>
                    </a:cubicBezTo>
                    <a:cubicBezTo>
                      <a:pt x="11" y="1"/>
                      <a:pt x="13" y="3"/>
                      <a:pt x="17" y="3"/>
                    </a:cubicBezTo>
                    <a:cubicBezTo>
                      <a:pt x="21" y="3"/>
                      <a:pt x="23" y="1"/>
                      <a:pt x="25" y="0"/>
                    </a:cubicBezTo>
                    <a:cubicBezTo>
                      <a:pt x="23" y="4"/>
                      <a:pt x="21" y="4"/>
                      <a:pt x="17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7" name="Freeform 15">
                <a:extLst>
                  <a:ext uri="{FF2B5EF4-FFF2-40B4-BE49-F238E27FC236}">
                    <a16:creationId xmlns:a16="http://schemas.microsoft.com/office/drawing/2014/main" id="{F9EAD0C5-6BCA-A34F-9A40-992E24DB4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3625" y="3266579"/>
                <a:ext cx="44611" cy="14870"/>
              </a:xfrm>
              <a:custGeom>
                <a:avLst/>
                <a:gdLst>
                  <a:gd name="T0" fmla="*/ 18 w 18"/>
                  <a:gd name="T1" fmla="*/ 4 h 6"/>
                  <a:gd name="T2" fmla="*/ 15 w 18"/>
                  <a:gd name="T3" fmla="*/ 4 h 6"/>
                  <a:gd name="T4" fmla="*/ 13 w 18"/>
                  <a:gd name="T5" fmla="*/ 3 h 6"/>
                  <a:gd name="T6" fmla="*/ 6 w 18"/>
                  <a:gd name="T7" fmla="*/ 6 h 6"/>
                  <a:gd name="T8" fmla="*/ 0 w 18"/>
                  <a:gd name="T9" fmla="*/ 4 h 6"/>
                  <a:gd name="T10" fmla="*/ 5 w 18"/>
                  <a:gd name="T11" fmla="*/ 1 h 6"/>
                  <a:gd name="T12" fmla="*/ 11 w 18"/>
                  <a:gd name="T13" fmla="*/ 2 h 6"/>
                  <a:gd name="T14" fmla="*/ 11 w 18"/>
                  <a:gd name="T15" fmla="*/ 0 h 6"/>
                  <a:gd name="T16" fmla="*/ 18 w 18"/>
                  <a:gd name="T17" fmla="*/ 0 h 6"/>
                  <a:gd name="T18" fmla="*/ 18 w 18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6">
                    <a:moveTo>
                      <a:pt x="18" y="4"/>
                    </a:moveTo>
                    <a:cubicBezTo>
                      <a:pt x="15" y="4"/>
                      <a:pt x="15" y="4"/>
                      <a:pt x="15" y="4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0" y="4"/>
                      <a:pt x="9" y="6"/>
                      <a:pt x="6" y="6"/>
                    </a:cubicBezTo>
                    <a:cubicBezTo>
                      <a:pt x="4" y="6"/>
                      <a:pt x="0" y="5"/>
                      <a:pt x="0" y="4"/>
                    </a:cubicBezTo>
                    <a:cubicBezTo>
                      <a:pt x="0" y="1"/>
                      <a:pt x="3" y="1"/>
                      <a:pt x="5" y="1"/>
                    </a:cubicBezTo>
                    <a:cubicBezTo>
                      <a:pt x="8" y="1"/>
                      <a:pt x="9" y="2"/>
                      <a:pt x="11" y="2"/>
                    </a:cubicBezTo>
                    <a:cubicBezTo>
                      <a:pt x="11" y="1"/>
                      <a:pt x="11" y="1"/>
                      <a:pt x="1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"/>
                      <a:pt x="17" y="4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8" name="Freeform 16">
                <a:extLst>
                  <a:ext uri="{FF2B5EF4-FFF2-40B4-BE49-F238E27FC236}">
                    <a16:creationId xmlns:a16="http://schemas.microsoft.com/office/drawing/2014/main" id="{3DE81AB9-4E37-FA41-AED8-C0EAEE003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0715" y="3283928"/>
                <a:ext cx="30980" cy="24784"/>
              </a:xfrm>
              <a:custGeom>
                <a:avLst/>
                <a:gdLst>
                  <a:gd name="T0" fmla="*/ 9 w 13"/>
                  <a:gd name="T1" fmla="*/ 10 h 10"/>
                  <a:gd name="T2" fmla="*/ 8 w 13"/>
                  <a:gd name="T3" fmla="*/ 6 h 10"/>
                  <a:gd name="T4" fmla="*/ 0 w 13"/>
                  <a:gd name="T5" fmla="*/ 3 h 10"/>
                  <a:gd name="T6" fmla="*/ 6 w 13"/>
                  <a:gd name="T7" fmla="*/ 1 h 10"/>
                  <a:gd name="T8" fmla="*/ 8 w 13"/>
                  <a:gd name="T9" fmla="*/ 1 h 10"/>
                  <a:gd name="T10" fmla="*/ 13 w 13"/>
                  <a:gd name="T11" fmla="*/ 8 h 10"/>
                  <a:gd name="T12" fmla="*/ 10 w 13"/>
                  <a:gd name="T13" fmla="*/ 10 h 10"/>
                  <a:gd name="T14" fmla="*/ 9 w 13"/>
                  <a:gd name="T1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10">
                    <a:moveTo>
                      <a:pt x="9" y="10"/>
                    </a:moveTo>
                    <a:cubicBezTo>
                      <a:pt x="8" y="10"/>
                      <a:pt x="8" y="7"/>
                      <a:pt x="8" y="6"/>
                    </a:cubicBezTo>
                    <a:cubicBezTo>
                      <a:pt x="5" y="6"/>
                      <a:pt x="0" y="6"/>
                      <a:pt x="0" y="3"/>
                    </a:cubicBezTo>
                    <a:cubicBezTo>
                      <a:pt x="0" y="0"/>
                      <a:pt x="4" y="1"/>
                      <a:pt x="6" y="1"/>
                    </a:cubicBezTo>
                    <a:cubicBezTo>
                      <a:pt x="6" y="1"/>
                      <a:pt x="8" y="1"/>
                      <a:pt x="8" y="1"/>
                    </a:cubicBezTo>
                    <a:cubicBezTo>
                      <a:pt x="8" y="5"/>
                      <a:pt x="13" y="4"/>
                      <a:pt x="13" y="8"/>
                    </a:cubicBezTo>
                    <a:cubicBezTo>
                      <a:pt x="13" y="9"/>
                      <a:pt x="11" y="10"/>
                      <a:pt x="10" y="10"/>
                    </a:cubicBezTo>
                    <a:cubicBezTo>
                      <a:pt x="10" y="10"/>
                      <a:pt x="10" y="10"/>
                      <a:pt x="9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9" name="Freeform 17">
                <a:extLst>
                  <a:ext uri="{FF2B5EF4-FFF2-40B4-BE49-F238E27FC236}">
                    <a16:creationId xmlns:a16="http://schemas.microsoft.com/office/drawing/2014/main" id="{6A3A9180-528D-D44C-A277-B3756D188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98755" y="3266579"/>
                <a:ext cx="12392" cy="12392"/>
              </a:xfrm>
              <a:custGeom>
                <a:avLst/>
                <a:gdLst>
                  <a:gd name="T0" fmla="*/ 0 w 5"/>
                  <a:gd name="T1" fmla="*/ 0 h 5"/>
                  <a:gd name="T2" fmla="*/ 2 w 5"/>
                  <a:gd name="T3" fmla="*/ 0 h 5"/>
                  <a:gd name="T4" fmla="*/ 5 w 5"/>
                  <a:gd name="T5" fmla="*/ 2 h 5"/>
                  <a:gd name="T6" fmla="*/ 2 w 5"/>
                  <a:gd name="T7" fmla="*/ 5 h 5"/>
                  <a:gd name="T8" fmla="*/ 0 w 5"/>
                  <a:gd name="T9" fmla="*/ 3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0"/>
                      <a:pt x="4" y="1"/>
                      <a:pt x="5" y="2"/>
                    </a:cubicBezTo>
                    <a:cubicBezTo>
                      <a:pt x="5" y="3"/>
                      <a:pt x="4" y="5"/>
                      <a:pt x="2" y="5"/>
                    </a:cubicBezTo>
                    <a:cubicBezTo>
                      <a:pt x="1" y="5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0" name="Freeform 18">
                <a:extLst>
                  <a:ext uri="{FF2B5EF4-FFF2-40B4-BE49-F238E27FC236}">
                    <a16:creationId xmlns:a16="http://schemas.microsoft.com/office/drawing/2014/main" id="{EAFC91D0-A2FD-D04D-AD3E-C6CC352A3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8699" y="3266579"/>
                <a:ext cx="70635" cy="42133"/>
              </a:xfrm>
              <a:custGeom>
                <a:avLst/>
                <a:gdLst>
                  <a:gd name="T0" fmla="*/ 12 w 29"/>
                  <a:gd name="T1" fmla="*/ 9 h 17"/>
                  <a:gd name="T2" fmla="*/ 11 w 29"/>
                  <a:gd name="T3" fmla="*/ 12 h 17"/>
                  <a:gd name="T4" fmla="*/ 2 w 29"/>
                  <a:gd name="T5" fmla="*/ 17 h 17"/>
                  <a:gd name="T6" fmla="*/ 0 w 29"/>
                  <a:gd name="T7" fmla="*/ 15 h 17"/>
                  <a:gd name="T8" fmla="*/ 10 w 29"/>
                  <a:gd name="T9" fmla="*/ 7 h 17"/>
                  <a:gd name="T10" fmla="*/ 11 w 29"/>
                  <a:gd name="T11" fmla="*/ 4 h 17"/>
                  <a:gd name="T12" fmla="*/ 29 w 29"/>
                  <a:gd name="T13" fmla="*/ 2 h 17"/>
                  <a:gd name="T14" fmla="*/ 12 w 29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7">
                    <a:moveTo>
                      <a:pt x="12" y="9"/>
                    </a:moveTo>
                    <a:cubicBezTo>
                      <a:pt x="11" y="9"/>
                      <a:pt x="12" y="11"/>
                      <a:pt x="11" y="12"/>
                    </a:cubicBezTo>
                    <a:cubicBezTo>
                      <a:pt x="10" y="14"/>
                      <a:pt x="5" y="17"/>
                      <a:pt x="2" y="17"/>
                    </a:cubicBezTo>
                    <a:cubicBezTo>
                      <a:pt x="1" y="17"/>
                      <a:pt x="0" y="16"/>
                      <a:pt x="0" y="15"/>
                    </a:cubicBezTo>
                    <a:cubicBezTo>
                      <a:pt x="0" y="8"/>
                      <a:pt x="5" y="8"/>
                      <a:pt x="10" y="7"/>
                    </a:cubicBezTo>
                    <a:cubicBezTo>
                      <a:pt x="11" y="7"/>
                      <a:pt x="11" y="5"/>
                      <a:pt x="11" y="4"/>
                    </a:cubicBezTo>
                    <a:cubicBezTo>
                      <a:pt x="14" y="1"/>
                      <a:pt x="27" y="0"/>
                      <a:pt x="29" y="2"/>
                    </a:cubicBezTo>
                    <a:cubicBezTo>
                      <a:pt x="26" y="6"/>
                      <a:pt x="17" y="9"/>
                      <a:pt x="1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1" name="Freeform 19">
                <a:extLst>
                  <a:ext uri="{FF2B5EF4-FFF2-40B4-BE49-F238E27FC236}">
                    <a16:creationId xmlns:a16="http://schemas.microsoft.com/office/drawing/2014/main" id="{A6F1B5D9-F012-FB4E-BE41-57F018E49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123" y="3210815"/>
                <a:ext cx="12392" cy="28502"/>
              </a:xfrm>
              <a:custGeom>
                <a:avLst/>
                <a:gdLst>
                  <a:gd name="T0" fmla="*/ 4 w 5"/>
                  <a:gd name="T1" fmla="*/ 0 h 12"/>
                  <a:gd name="T2" fmla="*/ 5 w 5"/>
                  <a:gd name="T3" fmla="*/ 3 h 12"/>
                  <a:gd name="T4" fmla="*/ 3 w 5"/>
                  <a:gd name="T5" fmla="*/ 6 h 12"/>
                  <a:gd name="T6" fmla="*/ 1 w 5"/>
                  <a:gd name="T7" fmla="*/ 12 h 12"/>
                  <a:gd name="T8" fmla="*/ 0 w 5"/>
                  <a:gd name="T9" fmla="*/ 10 h 12"/>
                  <a:gd name="T10" fmla="*/ 3 w 5"/>
                  <a:gd name="T11" fmla="*/ 5 h 12"/>
                  <a:gd name="T12" fmla="*/ 4 w 5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2">
                    <a:moveTo>
                      <a:pt x="4" y="0"/>
                    </a:moveTo>
                    <a:cubicBezTo>
                      <a:pt x="5" y="2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6"/>
                    </a:cubicBezTo>
                    <a:cubicBezTo>
                      <a:pt x="3" y="9"/>
                      <a:pt x="4" y="12"/>
                      <a:pt x="1" y="12"/>
                    </a:cubicBezTo>
                    <a:cubicBezTo>
                      <a:pt x="1" y="12"/>
                      <a:pt x="0" y="10"/>
                      <a:pt x="0" y="10"/>
                    </a:cubicBezTo>
                    <a:cubicBezTo>
                      <a:pt x="0" y="7"/>
                      <a:pt x="3" y="6"/>
                      <a:pt x="3" y="5"/>
                    </a:cubicBezTo>
                    <a:cubicBezTo>
                      <a:pt x="3" y="3"/>
                      <a:pt x="2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2" name="Freeform 20">
                <a:extLst>
                  <a:ext uri="{FF2B5EF4-FFF2-40B4-BE49-F238E27FC236}">
                    <a16:creationId xmlns:a16="http://schemas.microsoft.com/office/drawing/2014/main" id="{9DAE44AA-3F7B-9B49-ABED-71569BBEA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9505" y="3156290"/>
                <a:ext cx="19827" cy="22306"/>
              </a:xfrm>
              <a:custGeom>
                <a:avLst/>
                <a:gdLst>
                  <a:gd name="T0" fmla="*/ 8 w 8"/>
                  <a:gd name="T1" fmla="*/ 5 h 9"/>
                  <a:gd name="T2" fmla="*/ 5 w 8"/>
                  <a:gd name="T3" fmla="*/ 9 h 9"/>
                  <a:gd name="T4" fmla="*/ 0 w 8"/>
                  <a:gd name="T5" fmla="*/ 3 h 9"/>
                  <a:gd name="T6" fmla="*/ 8 w 8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9">
                    <a:moveTo>
                      <a:pt x="8" y="5"/>
                    </a:moveTo>
                    <a:cubicBezTo>
                      <a:pt x="8" y="5"/>
                      <a:pt x="6" y="9"/>
                      <a:pt x="5" y="9"/>
                    </a:cubicBezTo>
                    <a:cubicBezTo>
                      <a:pt x="3" y="9"/>
                      <a:pt x="0" y="5"/>
                      <a:pt x="0" y="3"/>
                    </a:cubicBezTo>
                    <a:cubicBezTo>
                      <a:pt x="0" y="0"/>
                      <a:pt x="8" y="2"/>
                      <a:pt x="8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3" name="Freeform 21">
                <a:extLst>
                  <a:ext uri="{FF2B5EF4-FFF2-40B4-BE49-F238E27FC236}">
                    <a16:creationId xmlns:a16="http://schemas.microsoft.com/office/drawing/2014/main" id="{44E0A1B2-B5CF-E04C-8E7D-4EBCDB70F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6681" y="3158768"/>
                <a:ext cx="55764" cy="14870"/>
              </a:xfrm>
              <a:custGeom>
                <a:avLst/>
                <a:gdLst>
                  <a:gd name="T0" fmla="*/ 20 w 23"/>
                  <a:gd name="T1" fmla="*/ 0 h 6"/>
                  <a:gd name="T2" fmla="*/ 23 w 23"/>
                  <a:gd name="T3" fmla="*/ 6 h 6"/>
                  <a:gd name="T4" fmla="*/ 21 w 23"/>
                  <a:gd name="T5" fmla="*/ 6 h 6"/>
                  <a:gd name="T6" fmla="*/ 11 w 23"/>
                  <a:gd name="T7" fmla="*/ 3 h 6"/>
                  <a:gd name="T8" fmla="*/ 5 w 23"/>
                  <a:gd name="T9" fmla="*/ 3 h 6"/>
                  <a:gd name="T10" fmla="*/ 0 w 23"/>
                  <a:gd name="T11" fmla="*/ 2 h 6"/>
                  <a:gd name="T12" fmla="*/ 2 w 23"/>
                  <a:gd name="T13" fmla="*/ 0 h 6"/>
                  <a:gd name="T14" fmla="*/ 14 w 23"/>
                  <a:gd name="T15" fmla="*/ 0 h 6"/>
                  <a:gd name="T16" fmla="*/ 19 w 23"/>
                  <a:gd name="T17" fmla="*/ 1 h 6"/>
                  <a:gd name="T18" fmla="*/ 20 w 23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6">
                    <a:moveTo>
                      <a:pt x="20" y="0"/>
                    </a:moveTo>
                    <a:cubicBezTo>
                      <a:pt x="20" y="3"/>
                      <a:pt x="23" y="3"/>
                      <a:pt x="23" y="6"/>
                    </a:cubicBezTo>
                    <a:cubicBezTo>
                      <a:pt x="23" y="6"/>
                      <a:pt x="22" y="6"/>
                      <a:pt x="21" y="6"/>
                    </a:cubicBezTo>
                    <a:cubicBezTo>
                      <a:pt x="17" y="6"/>
                      <a:pt x="15" y="3"/>
                      <a:pt x="11" y="3"/>
                    </a:cubicBezTo>
                    <a:cubicBezTo>
                      <a:pt x="8" y="3"/>
                      <a:pt x="7" y="3"/>
                      <a:pt x="5" y="3"/>
                    </a:cubicBezTo>
                    <a:cubicBezTo>
                      <a:pt x="4" y="3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2"/>
                      <a:pt x="17" y="1"/>
                      <a:pt x="19" y="1"/>
                    </a:cubicBezTo>
                    <a:lnTo>
                      <a:pt x="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4" name="Freeform 22">
                <a:extLst>
                  <a:ext uri="{FF2B5EF4-FFF2-40B4-BE49-F238E27FC236}">
                    <a16:creationId xmlns:a16="http://schemas.microsoft.com/office/drawing/2014/main" id="{B0053EA4-50CC-3C47-AE1F-EED5243BB8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6768" y="3053436"/>
                <a:ext cx="23545" cy="54525"/>
              </a:xfrm>
              <a:custGeom>
                <a:avLst/>
                <a:gdLst>
                  <a:gd name="T0" fmla="*/ 3 w 10"/>
                  <a:gd name="T1" fmla="*/ 18 h 22"/>
                  <a:gd name="T2" fmla="*/ 3 w 10"/>
                  <a:gd name="T3" fmla="*/ 16 h 22"/>
                  <a:gd name="T4" fmla="*/ 9 w 10"/>
                  <a:gd name="T5" fmla="*/ 15 h 22"/>
                  <a:gd name="T6" fmla="*/ 7 w 10"/>
                  <a:gd name="T7" fmla="*/ 11 h 22"/>
                  <a:gd name="T8" fmla="*/ 10 w 10"/>
                  <a:gd name="T9" fmla="*/ 7 h 22"/>
                  <a:gd name="T10" fmla="*/ 2 w 10"/>
                  <a:gd name="T11" fmla="*/ 0 h 22"/>
                  <a:gd name="T12" fmla="*/ 0 w 10"/>
                  <a:gd name="T13" fmla="*/ 5 h 22"/>
                  <a:gd name="T14" fmla="*/ 2 w 10"/>
                  <a:gd name="T15" fmla="*/ 13 h 22"/>
                  <a:gd name="T16" fmla="*/ 2 w 10"/>
                  <a:gd name="T17" fmla="*/ 17 h 22"/>
                  <a:gd name="T18" fmla="*/ 6 w 10"/>
                  <a:gd name="T19" fmla="*/ 22 h 22"/>
                  <a:gd name="T20" fmla="*/ 3 w 10"/>
                  <a:gd name="T21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22">
                    <a:moveTo>
                      <a:pt x="3" y="18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5" y="16"/>
                      <a:pt x="8" y="15"/>
                      <a:pt x="9" y="15"/>
                    </a:cubicBezTo>
                    <a:cubicBezTo>
                      <a:pt x="9" y="13"/>
                      <a:pt x="7" y="12"/>
                      <a:pt x="7" y="11"/>
                    </a:cubicBezTo>
                    <a:cubicBezTo>
                      <a:pt x="7" y="9"/>
                      <a:pt x="10" y="9"/>
                      <a:pt x="10" y="7"/>
                    </a:cubicBezTo>
                    <a:cubicBezTo>
                      <a:pt x="5" y="6"/>
                      <a:pt x="3" y="4"/>
                      <a:pt x="2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9"/>
                      <a:pt x="2" y="10"/>
                      <a:pt x="2" y="13"/>
                    </a:cubicBezTo>
                    <a:cubicBezTo>
                      <a:pt x="2" y="16"/>
                      <a:pt x="2" y="15"/>
                      <a:pt x="2" y="17"/>
                    </a:cubicBezTo>
                    <a:cubicBezTo>
                      <a:pt x="2" y="19"/>
                      <a:pt x="3" y="22"/>
                      <a:pt x="6" y="22"/>
                    </a:cubicBezTo>
                    <a:cubicBezTo>
                      <a:pt x="4" y="20"/>
                      <a:pt x="4" y="19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5" name="Freeform 23">
                <a:extLst>
                  <a:ext uri="{FF2B5EF4-FFF2-40B4-BE49-F238E27FC236}">
                    <a16:creationId xmlns:a16="http://schemas.microsoft.com/office/drawing/2014/main" id="{E14751A2-A3EC-C04C-92DE-65A7527AB0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9336" y="3181074"/>
                <a:ext cx="78070" cy="45851"/>
              </a:xfrm>
              <a:custGeom>
                <a:avLst/>
                <a:gdLst>
                  <a:gd name="T0" fmla="*/ 8 w 32"/>
                  <a:gd name="T1" fmla="*/ 18 h 19"/>
                  <a:gd name="T2" fmla="*/ 0 w 32"/>
                  <a:gd name="T3" fmla="*/ 12 h 19"/>
                  <a:gd name="T4" fmla="*/ 9 w 32"/>
                  <a:gd name="T5" fmla="*/ 12 h 19"/>
                  <a:gd name="T6" fmla="*/ 12 w 32"/>
                  <a:gd name="T7" fmla="*/ 11 h 19"/>
                  <a:gd name="T8" fmla="*/ 23 w 32"/>
                  <a:gd name="T9" fmla="*/ 9 h 19"/>
                  <a:gd name="T10" fmla="*/ 29 w 32"/>
                  <a:gd name="T11" fmla="*/ 0 h 19"/>
                  <a:gd name="T12" fmla="*/ 32 w 32"/>
                  <a:gd name="T13" fmla="*/ 5 h 19"/>
                  <a:gd name="T14" fmla="*/ 26 w 32"/>
                  <a:gd name="T15" fmla="*/ 15 h 19"/>
                  <a:gd name="T16" fmla="*/ 12 w 32"/>
                  <a:gd name="T17" fmla="*/ 19 h 19"/>
                  <a:gd name="T18" fmla="*/ 7 w 32"/>
                  <a:gd name="T19" fmla="*/ 16 h 19"/>
                  <a:gd name="T20" fmla="*/ 8 w 32"/>
                  <a:gd name="T21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19">
                    <a:moveTo>
                      <a:pt x="8" y="18"/>
                    </a:moveTo>
                    <a:cubicBezTo>
                      <a:pt x="6" y="15"/>
                      <a:pt x="1" y="16"/>
                      <a:pt x="0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12" y="11"/>
                      <a:pt x="12" y="11"/>
                    </a:cubicBezTo>
                    <a:cubicBezTo>
                      <a:pt x="16" y="9"/>
                      <a:pt x="21" y="10"/>
                      <a:pt x="23" y="9"/>
                    </a:cubicBezTo>
                    <a:cubicBezTo>
                      <a:pt x="27" y="7"/>
                      <a:pt x="25" y="0"/>
                      <a:pt x="29" y="0"/>
                    </a:cubicBezTo>
                    <a:cubicBezTo>
                      <a:pt x="31" y="0"/>
                      <a:pt x="32" y="3"/>
                      <a:pt x="32" y="5"/>
                    </a:cubicBezTo>
                    <a:cubicBezTo>
                      <a:pt x="32" y="11"/>
                      <a:pt x="26" y="9"/>
                      <a:pt x="26" y="15"/>
                    </a:cubicBezTo>
                    <a:cubicBezTo>
                      <a:pt x="21" y="16"/>
                      <a:pt x="18" y="19"/>
                      <a:pt x="12" y="19"/>
                    </a:cubicBezTo>
                    <a:cubicBezTo>
                      <a:pt x="11" y="19"/>
                      <a:pt x="7" y="17"/>
                      <a:pt x="7" y="16"/>
                    </a:cubicBezTo>
                    <a:lnTo>
                      <a:pt x="8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6" name="Freeform 24">
                <a:extLst>
                  <a:ext uri="{FF2B5EF4-FFF2-40B4-BE49-F238E27FC236}">
                    <a16:creationId xmlns:a16="http://schemas.microsoft.com/office/drawing/2014/main" id="{AE2DC8C0-EDE1-CA47-AD2F-79BE76E72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2446" y="3103004"/>
                <a:ext cx="406458" cy="211904"/>
              </a:xfrm>
              <a:custGeom>
                <a:avLst/>
                <a:gdLst>
                  <a:gd name="T0" fmla="*/ 83 w 166"/>
                  <a:gd name="T1" fmla="*/ 18 h 87"/>
                  <a:gd name="T2" fmla="*/ 104 w 166"/>
                  <a:gd name="T3" fmla="*/ 25 h 87"/>
                  <a:gd name="T4" fmla="*/ 112 w 166"/>
                  <a:gd name="T5" fmla="*/ 29 h 87"/>
                  <a:gd name="T6" fmla="*/ 116 w 166"/>
                  <a:gd name="T7" fmla="*/ 32 h 87"/>
                  <a:gd name="T8" fmla="*/ 132 w 166"/>
                  <a:gd name="T9" fmla="*/ 46 h 87"/>
                  <a:gd name="T10" fmla="*/ 141 w 166"/>
                  <a:gd name="T11" fmla="*/ 51 h 87"/>
                  <a:gd name="T12" fmla="*/ 135 w 166"/>
                  <a:gd name="T13" fmla="*/ 56 h 87"/>
                  <a:gd name="T14" fmla="*/ 141 w 166"/>
                  <a:gd name="T15" fmla="*/ 62 h 87"/>
                  <a:gd name="T16" fmla="*/ 145 w 166"/>
                  <a:gd name="T17" fmla="*/ 71 h 87"/>
                  <a:gd name="T18" fmla="*/ 152 w 166"/>
                  <a:gd name="T19" fmla="*/ 74 h 87"/>
                  <a:gd name="T20" fmla="*/ 154 w 166"/>
                  <a:gd name="T21" fmla="*/ 77 h 87"/>
                  <a:gd name="T22" fmla="*/ 157 w 166"/>
                  <a:gd name="T23" fmla="*/ 77 h 87"/>
                  <a:gd name="T24" fmla="*/ 160 w 166"/>
                  <a:gd name="T25" fmla="*/ 81 h 87"/>
                  <a:gd name="T26" fmla="*/ 166 w 166"/>
                  <a:gd name="T27" fmla="*/ 82 h 87"/>
                  <a:gd name="T28" fmla="*/ 162 w 166"/>
                  <a:gd name="T29" fmla="*/ 87 h 87"/>
                  <a:gd name="T30" fmla="*/ 160 w 166"/>
                  <a:gd name="T31" fmla="*/ 87 h 87"/>
                  <a:gd name="T32" fmla="*/ 155 w 166"/>
                  <a:gd name="T33" fmla="*/ 83 h 87"/>
                  <a:gd name="T34" fmla="*/ 148 w 166"/>
                  <a:gd name="T35" fmla="*/ 83 h 87"/>
                  <a:gd name="T36" fmla="*/ 137 w 166"/>
                  <a:gd name="T37" fmla="*/ 76 h 87"/>
                  <a:gd name="T38" fmla="*/ 134 w 166"/>
                  <a:gd name="T39" fmla="*/ 74 h 87"/>
                  <a:gd name="T40" fmla="*/ 113 w 166"/>
                  <a:gd name="T41" fmla="*/ 60 h 87"/>
                  <a:gd name="T42" fmla="*/ 103 w 166"/>
                  <a:gd name="T43" fmla="*/ 67 h 87"/>
                  <a:gd name="T44" fmla="*/ 101 w 166"/>
                  <a:gd name="T45" fmla="*/ 74 h 87"/>
                  <a:gd name="T46" fmla="*/ 90 w 166"/>
                  <a:gd name="T47" fmla="*/ 74 h 87"/>
                  <a:gd name="T48" fmla="*/ 74 w 166"/>
                  <a:gd name="T49" fmla="*/ 65 h 87"/>
                  <a:gd name="T50" fmla="*/ 69 w 166"/>
                  <a:gd name="T51" fmla="*/ 67 h 87"/>
                  <a:gd name="T52" fmla="*/ 63 w 166"/>
                  <a:gd name="T53" fmla="*/ 67 h 87"/>
                  <a:gd name="T54" fmla="*/ 59 w 166"/>
                  <a:gd name="T55" fmla="*/ 64 h 87"/>
                  <a:gd name="T56" fmla="*/ 66 w 166"/>
                  <a:gd name="T57" fmla="*/ 59 h 87"/>
                  <a:gd name="T58" fmla="*/ 62 w 166"/>
                  <a:gd name="T59" fmla="*/ 46 h 87"/>
                  <a:gd name="T60" fmla="*/ 50 w 166"/>
                  <a:gd name="T61" fmla="*/ 38 h 87"/>
                  <a:gd name="T62" fmla="*/ 34 w 166"/>
                  <a:gd name="T63" fmla="*/ 35 h 87"/>
                  <a:gd name="T64" fmla="*/ 24 w 166"/>
                  <a:gd name="T65" fmla="*/ 29 h 87"/>
                  <a:gd name="T66" fmla="*/ 24 w 166"/>
                  <a:gd name="T67" fmla="*/ 27 h 87"/>
                  <a:gd name="T68" fmla="*/ 20 w 166"/>
                  <a:gd name="T69" fmla="*/ 32 h 87"/>
                  <a:gd name="T70" fmla="*/ 17 w 166"/>
                  <a:gd name="T71" fmla="*/ 31 h 87"/>
                  <a:gd name="T72" fmla="*/ 15 w 166"/>
                  <a:gd name="T73" fmla="*/ 25 h 87"/>
                  <a:gd name="T74" fmla="*/ 10 w 166"/>
                  <a:gd name="T75" fmla="*/ 21 h 87"/>
                  <a:gd name="T76" fmla="*/ 25 w 166"/>
                  <a:gd name="T77" fmla="*/ 17 h 87"/>
                  <a:gd name="T78" fmla="*/ 23 w 166"/>
                  <a:gd name="T79" fmla="*/ 17 h 87"/>
                  <a:gd name="T80" fmla="*/ 14 w 166"/>
                  <a:gd name="T81" fmla="*/ 18 h 87"/>
                  <a:gd name="T82" fmla="*/ 10 w 166"/>
                  <a:gd name="T83" fmla="*/ 17 h 87"/>
                  <a:gd name="T84" fmla="*/ 9 w 166"/>
                  <a:gd name="T85" fmla="*/ 14 h 87"/>
                  <a:gd name="T86" fmla="*/ 0 w 166"/>
                  <a:gd name="T87" fmla="*/ 8 h 87"/>
                  <a:gd name="T88" fmla="*/ 4 w 166"/>
                  <a:gd name="T89" fmla="*/ 5 h 87"/>
                  <a:gd name="T90" fmla="*/ 14 w 166"/>
                  <a:gd name="T91" fmla="*/ 0 h 87"/>
                  <a:gd name="T92" fmla="*/ 28 w 166"/>
                  <a:gd name="T93" fmla="*/ 6 h 87"/>
                  <a:gd name="T94" fmla="*/ 28 w 166"/>
                  <a:gd name="T95" fmla="*/ 17 h 87"/>
                  <a:gd name="T96" fmla="*/ 32 w 166"/>
                  <a:gd name="T97" fmla="*/ 19 h 87"/>
                  <a:gd name="T98" fmla="*/ 38 w 166"/>
                  <a:gd name="T99" fmla="*/ 25 h 87"/>
                  <a:gd name="T100" fmla="*/ 43 w 166"/>
                  <a:gd name="T101" fmla="*/ 20 h 87"/>
                  <a:gd name="T102" fmla="*/ 50 w 166"/>
                  <a:gd name="T103" fmla="*/ 16 h 87"/>
                  <a:gd name="T104" fmla="*/ 60 w 166"/>
                  <a:gd name="T105" fmla="*/ 10 h 87"/>
                  <a:gd name="T106" fmla="*/ 63 w 166"/>
                  <a:gd name="T107" fmla="*/ 11 h 87"/>
                  <a:gd name="T108" fmla="*/ 71 w 166"/>
                  <a:gd name="T109" fmla="*/ 17 h 87"/>
                  <a:gd name="T110" fmla="*/ 78 w 166"/>
                  <a:gd name="T111" fmla="*/ 17 h 87"/>
                  <a:gd name="T112" fmla="*/ 84 w 166"/>
                  <a:gd name="T113" fmla="*/ 19 h 87"/>
                  <a:gd name="T114" fmla="*/ 84 w 166"/>
                  <a:gd name="T115" fmla="*/ 20 h 87"/>
                  <a:gd name="T116" fmla="*/ 83 w 166"/>
                  <a:gd name="T117" fmla="*/ 18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6" h="87">
                    <a:moveTo>
                      <a:pt x="83" y="18"/>
                    </a:moveTo>
                    <a:cubicBezTo>
                      <a:pt x="86" y="22"/>
                      <a:pt x="96" y="25"/>
                      <a:pt x="104" y="25"/>
                    </a:cubicBezTo>
                    <a:cubicBezTo>
                      <a:pt x="107" y="25"/>
                      <a:pt x="109" y="29"/>
                      <a:pt x="112" y="29"/>
                    </a:cubicBezTo>
                    <a:cubicBezTo>
                      <a:pt x="112" y="32"/>
                      <a:pt x="115" y="32"/>
                      <a:pt x="116" y="32"/>
                    </a:cubicBezTo>
                    <a:cubicBezTo>
                      <a:pt x="125" y="35"/>
                      <a:pt x="125" y="43"/>
                      <a:pt x="132" y="46"/>
                    </a:cubicBezTo>
                    <a:cubicBezTo>
                      <a:pt x="135" y="48"/>
                      <a:pt x="141" y="45"/>
                      <a:pt x="141" y="51"/>
                    </a:cubicBezTo>
                    <a:cubicBezTo>
                      <a:pt x="141" y="54"/>
                      <a:pt x="135" y="53"/>
                      <a:pt x="135" y="56"/>
                    </a:cubicBezTo>
                    <a:cubicBezTo>
                      <a:pt x="135" y="57"/>
                      <a:pt x="140" y="62"/>
                      <a:pt x="141" y="62"/>
                    </a:cubicBezTo>
                    <a:cubicBezTo>
                      <a:pt x="144" y="65"/>
                      <a:pt x="143" y="67"/>
                      <a:pt x="145" y="71"/>
                    </a:cubicBezTo>
                    <a:cubicBezTo>
                      <a:pt x="146" y="72"/>
                      <a:pt x="150" y="74"/>
                      <a:pt x="152" y="74"/>
                    </a:cubicBezTo>
                    <a:cubicBezTo>
                      <a:pt x="152" y="74"/>
                      <a:pt x="153" y="76"/>
                      <a:pt x="154" y="77"/>
                    </a:cubicBezTo>
                    <a:cubicBezTo>
                      <a:pt x="154" y="78"/>
                      <a:pt x="156" y="77"/>
                      <a:pt x="157" y="77"/>
                    </a:cubicBezTo>
                    <a:cubicBezTo>
                      <a:pt x="159" y="78"/>
                      <a:pt x="160" y="80"/>
                      <a:pt x="160" y="81"/>
                    </a:cubicBezTo>
                    <a:cubicBezTo>
                      <a:pt x="161" y="82"/>
                      <a:pt x="165" y="82"/>
                      <a:pt x="166" y="82"/>
                    </a:cubicBezTo>
                    <a:cubicBezTo>
                      <a:pt x="164" y="83"/>
                      <a:pt x="162" y="85"/>
                      <a:pt x="162" y="87"/>
                    </a:cubicBezTo>
                    <a:cubicBezTo>
                      <a:pt x="162" y="87"/>
                      <a:pt x="161" y="87"/>
                      <a:pt x="160" y="87"/>
                    </a:cubicBezTo>
                    <a:cubicBezTo>
                      <a:pt x="160" y="87"/>
                      <a:pt x="156" y="84"/>
                      <a:pt x="155" y="83"/>
                    </a:cubicBezTo>
                    <a:cubicBezTo>
                      <a:pt x="148" y="83"/>
                      <a:pt x="148" y="83"/>
                      <a:pt x="148" y="83"/>
                    </a:cubicBezTo>
                    <a:cubicBezTo>
                      <a:pt x="143" y="82"/>
                      <a:pt x="137" y="79"/>
                      <a:pt x="137" y="76"/>
                    </a:cubicBezTo>
                    <a:cubicBezTo>
                      <a:pt x="137" y="75"/>
                      <a:pt x="134" y="74"/>
                      <a:pt x="134" y="74"/>
                    </a:cubicBezTo>
                    <a:cubicBezTo>
                      <a:pt x="128" y="68"/>
                      <a:pt x="123" y="60"/>
                      <a:pt x="113" y="60"/>
                    </a:cubicBezTo>
                    <a:cubicBezTo>
                      <a:pt x="106" y="60"/>
                      <a:pt x="107" y="65"/>
                      <a:pt x="103" y="67"/>
                    </a:cubicBezTo>
                    <a:cubicBezTo>
                      <a:pt x="104" y="71"/>
                      <a:pt x="101" y="72"/>
                      <a:pt x="101" y="74"/>
                    </a:cubicBezTo>
                    <a:cubicBezTo>
                      <a:pt x="95" y="74"/>
                      <a:pt x="94" y="74"/>
                      <a:pt x="90" y="74"/>
                    </a:cubicBezTo>
                    <a:cubicBezTo>
                      <a:pt x="83" y="74"/>
                      <a:pt x="81" y="65"/>
                      <a:pt x="74" y="65"/>
                    </a:cubicBezTo>
                    <a:cubicBezTo>
                      <a:pt x="72" y="65"/>
                      <a:pt x="69" y="65"/>
                      <a:pt x="69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1" y="67"/>
                      <a:pt x="59" y="67"/>
                      <a:pt x="59" y="64"/>
                    </a:cubicBezTo>
                    <a:cubicBezTo>
                      <a:pt x="59" y="61"/>
                      <a:pt x="64" y="60"/>
                      <a:pt x="66" y="59"/>
                    </a:cubicBezTo>
                    <a:cubicBezTo>
                      <a:pt x="62" y="55"/>
                      <a:pt x="63" y="51"/>
                      <a:pt x="62" y="46"/>
                    </a:cubicBezTo>
                    <a:cubicBezTo>
                      <a:pt x="61" y="43"/>
                      <a:pt x="53" y="40"/>
                      <a:pt x="50" y="38"/>
                    </a:cubicBezTo>
                    <a:cubicBezTo>
                      <a:pt x="47" y="37"/>
                      <a:pt x="39" y="35"/>
                      <a:pt x="34" y="35"/>
                    </a:cubicBezTo>
                    <a:cubicBezTo>
                      <a:pt x="30" y="35"/>
                      <a:pt x="28" y="28"/>
                      <a:pt x="24" y="29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3" y="29"/>
                      <a:pt x="22" y="32"/>
                      <a:pt x="20" y="32"/>
                    </a:cubicBezTo>
                    <a:cubicBezTo>
                      <a:pt x="19" y="32"/>
                      <a:pt x="17" y="32"/>
                      <a:pt x="17" y="31"/>
                    </a:cubicBezTo>
                    <a:cubicBezTo>
                      <a:pt x="15" y="28"/>
                      <a:pt x="17" y="27"/>
                      <a:pt x="15" y="25"/>
                    </a:cubicBezTo>
                    <a:cubicBezTo>
                      <a:pt x="14" y="23"/>
                      <a:pt x="11" y="24"/>
                      <a:pt x="10" y="21"/>
                    </a:cubicBezTo>
                    <a:cubicBezTo>
                      <a:pt x="14" y="19"/>
                      <a:pt x="23" y="20"/>
                      <a:pt x="25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0" y="17"/>
                      <a:pt x="18" y="18"/>
                      <a:pt x="14" y="18"/>
                    </a:cubicBezTo>
                    <a:cubicBezTo>
                      <a:pt x="13" y="18"/>
                      <a:pt x="12" y="17"/>
                      <a:pt x="10" y="17"/>
                    </a:cubicBezTo>
                    <a:cubicBezTo>
                      <a:pt x="10" y="17"/>
                      <a:pt x="9" y="15"/>
                      <a:pt x="9" y="14"/>
                    </a:cubicBezTo>
                    <a:cubicBezTo>
                      <a:pt x="7" y="10"/>
                      <a:pt x="0" y="12"/>
                      <a:pt x="0" y="8"/>
                    </a:cubicBezTo>
                    <a:cubicBezTo>
                      <a:pt x="0" y="6"/>
                      <a:pt x="2" y="5"/>
                      <a:pt x="4" y="5"/>
                    </a:cubicBezTo>
                    <a:cubicBezTo>
                      <a:pt x="7" y="5"/>
                      <a:pt x="9" y="0"/>
                      <a:pt x="14" y="0"/>
                    </a:cubicBezTo>
                    <a:cubicBezTo>
                      <a:pt x="19" y="0"/>
                      <a:pt x="23" y="5"/>
                      <a:pt x="28" y="6"/>
                    </a:cubicBezTo>
                    <a:cubicBezTo>
                      <a:pt x="28" y="10"/>
                      <a:pt x="28" y="14"/>
                      <a:pt x="28" y="17"/>
                    </a:cubicBezTo>
                    <a:cubicBezTo>
                      <a:pt x="28" y="18"/>
                      <a:pt x="30" y="19"/>
                      <a:pt x="32" y="19"/>
                    </a:cubicBezTo>
                    <a:cubicBezTo>
                      <a:pt x="32" y="20"/>
                      <a:pt x="36" y="25"/>
                      <a:pt x="38" y="25"/>
                    </a:cubicBezTo>
                    <a:cubicBezTo>
                      <a:pt x="40" y="25"/>
                      <a:pt x="43" y="21"/>
                      <a:pt x="43" y="20"/>
                    </a:cubicBezTo>
                    <a:cubicBezTo>
                      <a:pt x="46" y="18"/>
                      <a:pt x="46" y="17"/>
                      <a:pt x="50" y="16"/>
                    </a:cubicBezTo>
                    <a:cubicBezTo>
                      <a:pt x="53" y="15"/>
                      <a:pt x="56" y="10"/>
                      <a:pt x="60" y="10"/>
                    </a:cubicBezTo>
                    <a:cubicBezTo>
                      <a:pt x="60" y="11"/>
                      <a:pt x="62" y="11"/>
                      <a:pt x="63" y="11"/>
                    </a:cubicBezTo>
                    <a:cubicBezTo>
                      <a:pt x="67" y="12"/>
                      <a:pt x="69" y="16"/>
                      <a:pt x="71" y="17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80" y="18"/>
                      <a:pt x="83" y="19"/>
                      <a:pt x="84" y="19"/>
                    </a:cubicBezTo>
                    <a:cubicBezTo>
                      <a:pt x="84" y="20"/>
                      <a:pt x="84" y="20"/>
                      <a:pt x="84" y="20"/>
                    </a:cubicBezTo>
                    <a:lnTo>
                      <a:pt x="83" y="18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7" name="Freeform 25">
                <a:extLst>
                  <a:ext uri="{FF2B5EF4-FFF2-40B4-BE49-F238E27FC236}">
                    <a16:creationId xmlns:a16="http://schemas.microsoft.com/office/drawing/2014/main" id="{6CA24155-F1BE-7B41-8D60-B113EBB59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5100" y="3148855"/>
                <a:ext cx="39654" cy="42133"/>
              </a:xfrm>
              <a:custGeom>
                <a:avLst/>
                <a:gdLst>
                  <a:gd name="T0" fmla="*/ 14 w 16"/>
                  <a:gd name="T1" fmla="*/ 16 h 17"/>
                  <a:gd name="T2" fmla="*/ 12 w 16"/>
                  <a:gd name="T3" fmla="*/ 11 h 17"/>
                  <a:gd name="T4" fmla="*/ 5 w 16"/>
                  <a:gd name="T5" fmla="*/ 4 h 17"/>
                  <a:gd name="T6" fmla="*/ 0 w 16"/>
                  <a:gd name="T7" fmla="*/ 0 h 17"/>
                  <a:gd name="T8" fmla="*/ 11 w 16"/>
                  <a:gd name="T9" fmla="*/ 9 h 17"/>
                  <a:gd name="T10" fmla="*/ 16 w 16"/>
                  <a:gd name="T11" fmla="*/ 14 h 17"/>
                  <a:gd name="T12" fmla="*/ 16 w 16"/>
                  <a:gd name="T13" fmla="*/ 16 h 17"/>
                  <a:gd name="T14" fmla="*/ 14 w 16"/>
                  <a:gd name="T15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17">
                    <a:moveTo>
                      <a:pt x="14" y="16"/>
                    </a:moveTo>
                    <a:cubicBezTo>
                      <a:pt x="11" y="16"/>
                      <a:pt x="11" y="14"/>
                      <a:pt x="12" y="11"/>
                    </a:cubicBezTo>
                    <a:cubicBezTo>
                      <a:pt x="8" y="9"/>
                      <a:pt x="8" y="6"/>
                      <a:pt x="5" y="4"/>
                    </a:cubicBezTo>
                    <a:cubicBezTo>
                      <a:pt x="2" y="2"/>
                      <a:pt x="0" y="3"/>
                      <a:pt x="0" y="0"/>
                    </a:cubicBezTo>
                    <a:cubicBezTo>
                      <a:pt x="5" y="2"/>
                      <a:pt x="8" y="6"/>
                      <a:pt x="11" y="9"/>
                    </a:cubicBezTo>
                    <a:cubicBezTo>
                      <a:pt x="13" y="11"/>
                      <a:pt x="16" y="10"/>
                      <a:pt x="16" y="14"/>
                    </a:cubicBezTo>
                    <a:cubicBezTo>
                      <a:pt x="16" y="15"/>
                      <a:pt x="16" y="16"/>
                      <a:pt x="16" y="16"/>
                    </a:cubicBezTo>
                    <a:cubicBezTo>
                      <a:pt x="16" y="16"/>
                      <a:pt x="15" y="17"/>
                      <a:pt x="1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8" name="Freeform 26">
                <a:extLst>
                  <a:ext uri="{FF2B5EF4-FFF2-40B4-BE49-F238E27FC236}">
                    <a16:creationId xmlns:a16="http://schemas.microsoft.com/office/drawing/2014/main" id="{CED92CAE-62DD-8E4E-A48E-7C1E85A8C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76973" y="3208336"/>
                <a:ext cx="18588" cy="26024"/>
              </a:xfrm>
              <a:custGeom>
                <a:avLst/>
                <a:gdLst>
                  <a:gd name="T0" fmla="*/ 4 w 8"/>
                  <a:gd name="T1" fmla="*/ 6 h 11"/>
                  <a:gd name="T2" fmla="*/ 0 w 8"/>
                  <a:gd name="T3" fmla="*/ 0 h 11"/>
                  <a:gd name="T4" fmla="*/ 8 w 8"/>
                  <a:gd name="T5" fmla="*/ 8 h 11"/>
                  <a:gd name="T6" fmla="*/ 6 w 8"/>
                  <a:gd name="T7" fmla="*/ 11 h 11"/>
                  <a:gd name="T8" fmla="*/ 4 w 8"/>
                  <a:gd name="T9" fmla="*/ 9 h 11"/>
                  <a:gd name="T10" fmla="*/ 4 w 8"/>
                  <a:gd name="T1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1">
                    <a:moveTo>
                      <a:pt x="4" y="6"/>
                    </a:moveTo>
                    <a:cubicBezTo>
                      <a:pt x="1" y="6"/>
                      <a:pt x="0" y="3"/>
                      <a:pt x="0" y="0"/>
                    </a:cubicBezTo>
                    <a:cubicBezTo>
                      <a:pt x="2" y="1"/>
                      <a:pt x="8" y="7"/>
                      <a:pt x="8" y="8"/>
                    </a:cubicBezTo>
                    <a:cubicBezTo>
                      <a:pt x="8" y="9"/>
                      <a:pt x="7" y="11"/>
                      <a:pt x="6" y="11"/>
                    </a:cubicBezTo>
                    <a:cubicBezTo>
                      <a:pt x="5" y="11"/>
                      <a:pt x="4" y="9"/>
                      <a:pt x="4" y="9"/>
                    </a:cubicBezTo>
                    <a:cubicBezTo>
                      <a:pt x="4" y="8"/>
                      <a:pt x="4" y="7"/>
                      <a:pt x="4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9" name="Freeform 27">
                <a:extLst>
                  <a:ext uri="{FF2B5EF4-FFF2-40B4-BE49-F238E27FC236}">
                    <a16:creationId xmlns:a16="http://schemas.microsoft.com/office/drawing/2014/main" id="{688FB606-D80C-6B46-9A1B-D772F89AA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2651" y="3246752"/>
                <a:ext cx="27262" cy="14870"/>
              </a:xfrm>
              <a:custGeom>
                <a:avLst/>
                <a:gdLst>
                  <a:gd name="T0" fmla="*/ 1 w 11"/>
                  <a:gd name="T1" fmla="*/ 0 h 6"/>
                  <a:gd name="T2" fmla="*/ 11 w 11"/>
                  <a:gd name="T3" fmla="*/ 5 h 6"/>
                  <a:gd name="T4" fmla="*/ 9 w 11"/>
                  <a:gd name="T5" fmla="*/ 6 h 6"/>
                  <a:gd name="T6" fmla="*/ 0 w 11"/>
                  <a:gd name="T7" fmla="*/ 1 h 6"/>
                  <a:gd name="T8" fmla="*/ 1 w 11"/>
                  <a:gd name="T9" fmla="*/ 1 h 6"/>
                  <a:gd name="T10" fmla="*/ 1 w 11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">
                    <a:moveTo>
                      <a:pt x="1" y="0"/>
                    </a:moveTo>
                    <a:cubicBezTo>
                      <a:pt x="4" y="1"/>
                      <a:pt x="10" y="3"/>
                      <a:pt x="11" y="5"/>
                    </a:cubicBezTo>
                    <a:cubicBezTo>
                      <a:pt x="11" y="6"/>
                      <a:pt x="10" y="6"/>
                      <a:pt x="9" y="6"/>
                    </a:cubicBezTo>
                    <a:cubicBezTo>
                      <a:pt x="7" y="6"/>
                      <a:pt x="0" y="4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0" name="Freeform 28">
                <a:extLst>
                  <a:ext uri="{FF2B5EF4-FFF2-40B4-BE49-F238E27FC236}">
                    <a16:creationId xmlns:a16="http://schemas.microsoft.com/office/drawing/2014/main" id="{D0899B59-AB9F-A948-9E3C-E1EFA69039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0432" y="3229403"/>
                <a:ext cx="17349" cy="991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4 h 4"/>
                  <a:gd name="T4" fmla="*/ 4 w 7"/>
                  <a:gd name="T5" fmla="*/ 4 h 4"/>
                  <a:gd name="T6" fmla="*/ 0 w 7"/>
                  <a:gd name="T7" fmla="*/ 1 h 4"/>
                  <a:gd name="T8" fmla="*/ 2 w 7"/>
                  <a:gd name="T9" fmla="*/ 0 h 4"/>
                  <a:gd name="T10" fmla="*/ 0 w 7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cubicBezTo>
                      <a:pt x="3" y="2"/>
                      <a:pt x="5" y="1"/>
                      <a:pt x="7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2" y="1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1" name="Freeform 29">
                <a:extLst>
                  <a:ext uri="{FF2B5EF4-FFF2-40B4-BE49-F238E27FC236}">
                    <a16:creationId xmlns:a16="http://schemas.microsoft.com/office/drawing/2014/main" id="{46D56C8D-40A0-5648-B056-4CE1A934A1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8787" y="3959292"/>
                <a:ext cx="78070" cy="78070"/>
              </a:xfrm>
              <a:custGeom>
                <a:avLst/>
                <a:gdLst>
                  <a:gd name="T0" fmla="*/ 16 w 32"/>
                  <a:gd name="T1" fmla="*/ 4 h 32"/>
                  <a:gd name="T2" fmla="*/ 29 w 32"/>
                  <a:gd name="T3" fmla="*/ 1 h 32"/>
                  <a:gd name="T4" fmla="*/ 32 w 32"/>
                  <a:gd name="T5" fmla="*/ 10 h 32"/>
                  <a:gd name="T6" fmla="*/ 18 w 32"/>
                  <a:gd name="T7" fmla="*/ 32 h 32"/>
                  <a:gd name="T8" fmla="*/ 0 w 32"/>
                  <a:gd name="T9" fmla="*/ 4 h 32"/>
                  <a:gd name="T10" fmla="*/ 16 w 32"/>
                  <a:gd name="T11" fmla="*/ 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2">
                    <a:moveTo>
                      <a:pt x="16" y="4"/>
                    </a:moveTo>
                    <a:cubicBezTo>
                      <a:pt x="20" y="4"/>
                      <a:pt x="25" y="3"/>
                      <a:pt x="29" y="1"/>
                    </a:cubicBezTo>
                    <a:cubicBezTo>
                      <a:pt x="30" y="5"/>
                      <a:pt x="32" y="7"/>
                      <a:pt x="32" y="10"/>
                    </a:cubicBezTo>
                    <a:cubicBezTo>
                      <a:pt x="32" y="16"/>
                      <a:pt x="24" y="32"/>
                      <a:pt x="18" y="32"/>
                    </a:cubicBezTo>
                    <a:cubicBezTo>
                      <a:pt x="10" y="32"/>
                      <a:pt x="0" y="10"/>
                      <a:pt x="0" y="4"/>
                    </a:cubicBezTo>
                    <a:cubicBezTo>
                      <a:pt x="0" y="0"/>
                      <a:pt x="16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2" name="Freeform 30">
                <a:extLst>
                  <a:ext uri="{FF2B5EF4-FFF2-40B4-BE49-F238E27FC236}">
                    <a16:creationId xmlns:a16="http://schemas.microsoft.com/office/drawing/2014/main" id="{41D8D1C8-9A79-664A-A620-549D28D377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6944" y="3944422"/>
                <a:ext cx="7435" cy="12392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0 h 5"/>
                  <a:gd name="T6" fmla="*/ 3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cubicBezTo>
                      <a:pt x="3" y="3"/>
                      <a:pt x="3" y="3"/>
                      <a:pt x="3" y="5"/>
                    </a:cubicBezTo>
                    <a:cubicBezTo>
                      <a:pt x="0" y="4"/>
                      <a:pt x="0" y="2"/>
                      <a:pt x="0" y="0"/>
                    </a:cubicBezTo>
                    <a:cubicBezTo>
                      <a:pt x="1" y="0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3" name="Freeform 31">
                <a:extLst>
                  <a:ext uri="{FF2B5EF4-FFF2-40B4-BE49-F238E27FC236}">
                    <a16:creationId xmlns:a16="http://schemas.microsoft.com/office/drawing/2014/main" id="{2C53093A-2469-DC48-8049-BBB37342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7691" y="3846525"/>
                <a:ext cx="23545" cy="12392"/>
              </a:xfrm>
              <a:custGeom>
                <a:avLst/>
                <a:gdLst>
                  <a:gd name="T0" fmla="*/ 10 w 10"/>
                  <a:gd name="T1" fmla="*/ 2 h 5"/>
                  <a:gd name="T2" fmla="*/ 0 w 10"/>
                  <a:gd name="T3" fmla="*/ 2 h 5"/>
                  <a:gd name="T4" fmla="*/ 10 w 10"/>
                  <a:gd name="T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10" y="2"/>
                    </a:moveTo>
                    <a:cubicBezTo>
                      <a:pt x="7" y="4"/>
                      <a:pt x="3" y="5"/>
                      <a:pt x="0" y="2"/>
                    </a:cubicBezTo>
                    <a:cubicBezTo>
                      <a:pt x="6" y="0"/>
                      <a:pt x="6" y="0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4" name="Freeform 32">
                <a:extLst>
                  <a:ext uri="{FF2B5EF4-FFF2-40B4-BE49-F238E27FC236}">
                    <a16:creationId xmlns:a16="http://schemas.microsoft.com/office/drawing/2014/main" id="{75802152-35E4-3C47-8626-3A6D626EE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7575" y="3324821"/>
                <a:ext cx="27262" cy="12392"/>
              </a:xfrm>
              <a:custGeom>
                <a:avLst/>
                <a:gdLst>
                  <a:gd name="T0" fmla="*/ 11 w 11"/>
                  <a:gd name="T1" fmla="*/ 1 h 5"/>
                  <a:gd name="T2" fmla="*/ 11 w 11"/>
                  <a:gd name="T3" fmla="*/ 5 h 5"/>
                  <a:gd name="T4" fmla="*/ 8 w 11"/>
                  <a:gd name="T5" fmla="*/ 5 h 5"/>
                  <a:gd name="T6" fmla="*/ 0 w 11"/>
                  <a:gd name="T7" fmla="*/ 2 h 5"/>
                  <a:gd name="T8" fmla="*/ 11 w 1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">
                    <a:moveTo>
                      <a:pt x="11" y="1"/>
                    </a:moveTo>
                    <a:cubicBezTo>
                      <a:pt x="11" y="5"/>
                      <a:pt x="11" y="5"/>
                      <a:pt x="11" y="5"/>
                    </a:cubicBezTo>
                    <a:cubicBezTo>
                      <a:pt x="10" y="5"/>
                      <a:pt x="9" y="5"/>
                      <a:pt x="8" y="5"/>
                    </a:cubicBezTo>
                    <a:cubicBezTo>
                      <a:pt x="5" y="5"/>
                      <a:pt x="1" y="3"/>
                      <a:pt x="0" y="2"/>
                    </a:cubicBezTo>
                    <a:cubicBezTo>
                      <a:pt x="5" y="1"/>
                      <a:pt x="7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5" name="Freeform 33">
                <a:extLst>
                  <a:ext uri="{FF2B5EF4-FFF2-40B4-BE49-F238E27FC236}">
                    <a16:creationId xmlns:a16="http://schemas.microsoft.com/office/drawing/2014/main" id="{1BF895A6-A360-3641-8EF3-013014A68F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2991" y="3314908"/>
                <a:ext cx="806720" cy="612166"/>
              </a:xfrm>
              <a:custGeom>
                <a:avLst/>
                <a:gdLst>
                  <a:gd name="T0" fmla="*/ 330 w 330"/>
                  <a:gd name="T1" fmla="*/ 152 h 250"/>
                  <a:gd name="T2" fmla="*/ 326 w 330"/>
                  <a:gd name="T3" fmla="*/ 177 h 250"/>
                  <a:gd name="T4" fmla="*/ 310 w 330"/>
                  <a:gd name="T5" fmla="*/ 203 h 250"/>
                  <a:gd name="T6" fmla="*/ 302 w 330"/>
                  <a:gd name="T7" fmla="*/ 229 h 250"/>
                  <a:gd name="T8" fmla="*/ 259 w 330"/>
                  <a:gd name="T9" fmla="*/ 241 h 250"/>
                  <a:gd name="T10" fmla="*/ 218 w 330"/>
                  <a:gd name="T11" fmla="*/ 228 h 250"/>
                  <a:gd name="T12" fmla="*/ 213 w 330"/>
                  <a:gd name="T13" fmla="*/ 215 h 250"/>
                  <a:gd name="T14" fmla="*/ 204 w 330"/>
                  <a:gd name="T15" fmla="*/ 217 h 250"/>
                  <a:gd name="T16" fmla="*/ 203 w 330"/>
                  <a:gd name="T17" fmla="*/ 205 h 250"/>
                  <a:gd name="T18" fmla="*/ 196 w 330"/>
                  <a:gd name="T19" fmla="*/ 214 h 250"/>
                  <a:gd name="T20" fmla="*/ 201 w 330"/>
                  <a:gd name="T21" fmla="*/ 191 h 250"/>
                  <a:gd name="T22" fmla="*/ 180 w 330"/>
                  <a:gd name="T23" fmla="*/ 206 h 250"/>
                  <a:gd name="T24" fmla="*/ 139 w 330"/>
                  <a:gd name="T25" fmla="*/ 180 h 250"/>
                  <a:gd name="T26" fmla="*/ 85 w 330"/>
                  <a:gd name="T27" fmla="*/ 201 h 250"/>
                  <a:gd name="T28" fmla="*/ 60 w 330"/>
                  <a:gd name="T29" fmla="*/ 203 h 250"/>
                  <a:gd name="T30" fmla="*/ 14 w 330"/>
                  <a:gd name="T31" fmla="*/ 202 h 250"/>
                  <a:gd name="T32" fmla="*/ 15 w 330"/>
                  <a:gd name="T33" fmla="*/ 171 h 250"/>
                  <a:gd name="T34" fmla="*/ 1 w 330"/>
                  <a:gd name="T35" fmla="*/ 133 h 250"/>
                  <a:gd name="T36" fmla="*/ 5 w 330"/>
                  <a:gd name="T37" fmla="*/ 133 h 250"/>
                  <a:gd name="T38" fmla="*/ 2 w 330"/>
                  <a:gd name="T39" fmla="*/ 115 h 250"/>
                  <a:gd name="T40" fmla="*/ 5 w 330"/>
                  <a:gd name="T41" fmla="*/ 95 h 250"/>
                  <a:gd name="T42" fmla="*/ 21 w 330"/>
                  <a:gd name="T43" fmla="*/ 87 h 250"/>
                  <a:gd name="T44" fmla="*/ 74 w 330"/>
                  <a:gd name="T45" fmla="*/ 62 h 250"/>
                  <a:gd name="T46" fmla="*/ 77 w 330"/>
                  <a:gd name="T47" fmla="*/ 50 h 250"/>
                  <a:gd name="T48" fmla="*/ 85 w 330"/>
                  <a:gd name="T49" fmla="*/ 46 h 250"/>
                  <a:gd name="T50" fmla="*/ 97 w 330"/>
                  <a:gd name="T51" fmla="*/ 33 h 250"/>
                  <a:gd name="T52" fmla="*/ 121 w 330"/>
                  <a:gd name="T53" fmla="*/ 38 h 250"/>
                  <a:gd name="T54" fmla="*/ 132 w 330"/>
                  <a:gd name="T55" fmla="*/ 37 h 250"/>
                  <a:gd name="T56" fmla="*/ 137 w 330"/>
                  <a:gd name="T57" fmla="*/ 20 h 250"/>
                  <a:gd name="T58" fmla="*/ 158 w 330"/>
                  <a:gd name="T59" fmla="*/ 11 h 250"/>
                  <a:gd name="T60" fmla="*/ 179 w 330"/>
                  <a:gd name="T61" fmla="*/ 13 h 250"/>
                  <a:gd name="T62" fmla="*/ 193 w 330"/>
                  <a:gd name="T63" fmla="*/ 16 h 250"/>
                  <a:gd name="T64" fmla="*/ 183 w 330"/>
                  <a:gd name="T65" fmla="*/ 36 h 250"/>
                  <a:gd name="T66" fmla="*/ 191 w 330"/>
                  <a:gd name="T67" fmla="*/ 44 h 250"/>
                  <a:gd name="T68" fmla="*/ 221 w 330"/>
                  <a:gd name="T69" fmla="*/ 59 h 250"/>
                  <a:gd name="T70" fmla="*/ 233 w 330"/>
                  <a:gd name="T71" fmla="*/ 10 h 250"/>
                  <a:gd name="T72" fmla="*/ 248 w 330"/>
                  <a:gd name="T73" fmla="*/ 18 h 250"/>
                  <a:gd name="T74" fmla="*/ 260 w 330"/>
                  <a:gd name="T75" fmla="*/ 33 h 250"/>
                  <a:gd name="T76" fmla="*/ 272 w 330"/>
                  <a:gd name="T77" fmla="*/ 68 h 250"/>
                  <a:gd name="T78" fmla="*/ 297 w 330"/>
                  <a:gd name="T79" fmla="*/ 95 h 250"/>
                  <a:gd name="T80" fmla="*/ 323 w 330"/>
                  <a:gd name="T81" fmla="*/ 12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30" h="250">
                    <a:moveTo>
                      <a:pt x="322" y="122"/>
                    </a:moveTo>
                    <a:cubicBezTo>
                      <a:pt x="327" y="128"/>
                      <a:pt x="330" y="143"/>
                      <a:pt x="330" y="152"/>
                    </a:cubicBezTo>
                    <a:cubicBezTo>
                      <a:pt x="330" y="158"/>
                      <a:pt x="328" y="167"/>
                      <a:pt x="326" y="169"/>
                    </a:cubicBezTo>
                    <a:cubicBezTo>
                      <a:pt x="326" y="177"/>
                      <a:pt x="326" y="177"/>
                      <a:pt x="326" y="177"/>
                    </a:cubicBezTo>
                    <a:cubicBezTo>
                      <a:pt x="324" y="180"/>
                      <a:pt x="325" y="181"/>
                      <a:pt x="324" y="183"/>
                    </a:cubicBezTo>
                    <a:cubicBezTo>
                      <a:pt x="318" y="191"/>
                      <a:pt x="313" y="194"/>
                      <a:pt x="310" y="203"/>
                    </a:cubicBezTo>
                    <a:cubicBezTo>
                      <a:pt x="308" y="210"/>
                      <a:pt x="302" y="219"/>
                      <a:pt x="302" y="229"/>
                    </a:cubicBezTo>
                    <a:cubicBezTo>
                      <a:pt x="302" y="229"/>
                      <a:pt x="302" y="229"/>
                      <a:pt x="302" y="229"/>
                    </a:cubicBezTo>
                    <a:cubicBezTo>
                      <a:pt x="299" y="242"/>
                      <a:pt x="275" y="236"/>
                      <a:pt x="273" y="250"/>
                    </a:cubicBezTo>
                    <a:cubicBezTo>
                      <a:pt x="271" y="249"/>
                      <a:pt x="259" y="243"/>
                      <a:pt x="259" y="241"/>
                    </a:cubicBezTo>
                    <a:cubicBezTo>
                      <a:pt x="252" y="241"/>
                      <a:pt x="254" y="247"/>
                      <a:pt x="247" y="247"/>
                    </a:cubicBezTo>
                    <a:cubicBezTo>
                      <a:pt x="236" y="247"/>
                      <a:pt x="218" y="240"/>
                      <a:pt x="218" y="228"/>
                    </a:cubicBezTo>
                    <a:cubicBezTo>
                      <a:pt x="218" y="224"/>
                      <a:pt x="214" y="220"/>
                      <a:pt x="214" y="217"/>
                    </a:cubicBezTo>
                    <a:cubicBezTo>
                      <a:pt x="214" y="217"/>
                      <a:pt x="213" y="215"/>
                      <a:pt x="213" y="215"/>
                    </a:cubicBezTo>
                    <a:cubicBezTo>
                      <a:pt x="211" y="216"/>
                      <a:pt x="210" y="217"/>
                      <a:pt x="208" y="217"/>
                    </a:cubicBezTo>
                    <a:cubicBezTo>
                      <a:pt x="204" y="217"/>
                      <a:pt x="204" y="217"/>
                      <a:pt x="204" y="217"/>
                    </a:cubicBezTo>
                    <a:cubicBezTo>
                      <a:pt x="205" y="215"/>
                      <a:pt x="206" y="214"/>
                      <a:pt x="206" y="211"/>
                    </a:cubicBezTo>
                    <a:cubicBezTo>
                      <a:pt x="206" y="207"/>
                      <a:pt x="204" y="206"/>
                      <a:pt x="203" y="205"/>
                    </a:cubicBezTo>
                    <a:cubicBezTo>
                      <a:pt x="203" y="206"/>
                      <a:pt x="203" y="207"/>
                      <a:pt x="203" y="208"/>
                    </a:cubicBezTo>
                    <a:cubicBezTo>
                      <a:pt x="200" y="209"/>
                      <a:pt x="200" y="214"/>
                      <a:pt x="196" y="214"/>
                    </a:cubicBezTo>
                    <a:cubicBezTo>
                      <a:pt x="194" y="214"/>
                      <a:pt x="193" y="213"/>
                      <a:pt x="193" y="211"/>
                    </a:cubicBezTo>
                    <a:cubicBezTo>
                      <a:pt x="200" y="210"/>
                      <a:pt x="201" y="195"/>
                      <a:pt x="201" y="191"/>
                    </a:cubicBezTo>
                    <a:cubicBezTo>
                      <a:pt x="196" y="196"/>
                      <a:pt x="189" y="211"/>
                      <a:pt x="183" y="211"/>
                    </a:cubicBezTo>
                    <a:cubicBezTo>
                      <a:pt x="179" y="211"/>
                      <a:pt x="180" y="206"/>
                      <a:pt x="180" y="206"/>
                    </a:cubicBezTo>
                    <a:cubicBezTo>
                      <a:pt x="178" y="206"/>
                      <a:pt x="172" y="192"/>
                      <a:pt x="170" y="188"/>
                    </a:cubicBezTo>
                    <a:cubicBezTo>
                      <a:pt x="165" y="183"/>
                      <a:pt x="148" y="180"/>
                      <a:pt x="139" y="180"/>
                    </a:cubicBezTo>
                    <a:cubicBezTo>
                      <a:pt x="128" y="180"/>
                      <a:pt x="126" y="184"/>
                      <a:pt x="120" y="186"/>
                    </a:cubicBezTo>
                    <a:cubicBezTo>
                      <a:pt x="105" y="191"/>
                      <a:pt x="87" y="186"/>
                      <a:pt x="85" y="201"/>
                    </a:cubicBezTo>
                    <a:cubicBezTo>
                      <a:pt x="79" y="201"/>
                      <a:pt x="74" y="203"/>
                      <a:pt x="68" y="203"/>
                    </a:cubicBezTo>
                    <a:cubicBezTo>
                      <a:pt x="63" y="200"/>
                      <a:pt x="63" y="203"/>
                      <a:pt x="60" y="203"/>
                    </a:cubicBezTo>
                    <a:cubicBezTo>
                      <a:pt x="50" y="203"/>
                      <a:pt x="45" y="212"/>
                      <a:pt x="33" y="212"/>
                    </a:cubicBezTo>
                    <a:cubicBezTo>
                      <a:pt x="28" y="212"/>
                      <a:pt x="14" y="206"/>
                      <a:pt x="14" y="202"/>
                    </a:cubicBezTo>
                    <a:cubicBezTo>
                      <a:pt x="14" y="198"/>
                      <a:pt x="21" y="196"/>
                      <a:pt x="21" y="189"/>
                    </a:cubicBezTo>
                    <a:cubicBezTo>
                      <a:pt x="21" y="181"/>
                      <a:pt x="16" y="176"/>
                      <a:pt x="15" y="171"/>
                    </a:cubicBezTo>
                    <a:cubicBezTo>
                      <a:pt x="11" y="159"/>
                      <a:pt x="10" y="155"/>
                      <a:pt x="7" y="143"/>
                    </a:cubicBezTo>
                    <a:cubicBezTo>
                      <a:pt x="5" y="139"/>
                      <a:pt x="0" y="138"/>
                      <a:pt x="1" y="133"/>
                    </a:cubicBezTo>
                    <a:cubicBezTo>
                      <a:pt x="2" y="132"/>
                      <a:pt x="2" y="131"/>
                      <a:pt x="3" y="130"/>
                    </a:cubicBezTo>
                    <a:cubicBezTo>
                      <a:pt x="3" y="131"/>
                      <a:pt x="4" y="132"/>
                      <a:pt x="5" y="133"/>
                    </a:cubicBezTo>
                    <a:cubicBezTo>
                      <a:pt x="6" y="132"/>
                      <a:pt x="5" y="131"/>
                      <a:pt x="5" y="130"/>
                    </a:cubicBezTo>
                    <a:cubicBezTo>
                      <a:pt x="5" y="125"/>
                      <a:pt x="2" y="122"/>
                      <a:pt x="2" y="115"/>
                    </a:cubicBezTo>
                    <a:cubicBezTo>
                      <a:pt x="2" y="106"/>
                      <a:pt x="2" y="105"/>
                      <a:pt x="2" y="98"/>
                    </a:cubicBezTo>
                    <a:cubicBezTo>
                      <a:pt x="2" y="96"/>
                      <a:pt x="4" y="95"/>
                      <a:pt x="5" y="95"/>
                    </a:cubicBezTo>
                    <a:cubicBezTo>
                      <a:pt x="5" y="95"/>
                      <a:pt x="5" y="97"/>
                      <a:pt x="5" y="97"/>
                    </a:cubicBezTo>
                    <a:cubicBezTo>
                      <a:pt x="11" y="97"/>
                      <a:pt x="17" y="90"/>
                      <a:pt x="21" y="87"/>
                    </a:cubicBezTo>
                    <a:cubicBezTo>
                      <a:pt x="24" y="83"/>
                      <a:pt x="34" y="82"/>
                      <a:pt x="40" y="82"/>
                    </a:cubicBezTo>
                    <a:cubicBezTo>
                      <a:pt x="50" y="80"/>
                      <a:pt x="74" y="72"/>
                      <a:pt x="74" y="62"/>
                    </a:cubicBezTo>
                    <a:cubicBezTo>
                      <a:pt x="74" y="60"/>
                      <a:pt x="74" y="59"/>
                      <a:pt x="74" y="57"/>
                    </a:cubicBezTo>
                    <a:cubicBezTo>
                      <a:pt x="74" y="54"/>
                      <a:pt x="74" y="51"/>
                      <a:pt x="77" y="50"/>
                    </a:cubicBezTo>
                    <a:cubicBezTo>
                      <a:pt x="79" y="53"/>
                      <a:pt x="80" y="54"/>
                      <a:pt x="82" y="56"/>
                    </a:cubicBezTo>
                    <a:cubicBezTo>
                      <a:pt x="85" y="54"/>
                      <a:pt x="83" y="49"/>
                      <a:pt x="85" y="46"/>
                    </a:cubicBezTo>
                    <a:cubicBezTo>
                      <a:pt x="87" y="47"/>
                      <a:pt x="89" y="49"/>
                      <a:pt x="91" y="49"/>
                    </a:cubicBezTo>
                    <a:cubicBezTo>
                      <a:pt x="91" y="41"/>
                      <a:pt x="97" y="39"/>
                      <a:pt x="97" y="33"/>
                    </a:cubicBezTo>
                    <a:cubicBezTo>
                      <a:pt x="105" y="33"/>
                      <a:pt x="106" y="27"/>
                      <a:pt x="112" y="27"/>
                    </a:cubicBezTo>
                    <a:cubicBezTo>
                      <a:pt x="118" y="27"/>
                      <a:pt x="120" y="33"/>
                      <a:pt x="121" y="38"/>
                    </a:cubicBezTo>
                    <a:cubicBezTo>
                      <a:pt x="122" y="36"/>
                      <a:pt x="125" y="35"/>
                      <a:pt x="127" y="35"/>
                    </a:cubicBezTo>
                    <a:cubicBezTo>
                      <a:pt x="129" y="35"/>
                      <a:pt x="131" y="37"/>
                      <a:pt x="132" y="37"/>
                    </a:cubicBezTo>
                    <a:cubicBezTo>
                      <a:pt x="133" y="35"/>
                      <a:pt x="132" y="33"/>
                      <a:pt x="132" y="30"/>
                    </a:cubicBezTo>
                    <a:cubicBezTo>
                      <a:pt x="132" y="26"/>
                      <a:pt x="137" y="24"/>
                      <a:pt x="137" y="20"/>
                    </a:cubicBezTo>
                    <a:cubicBezTo>
                      <a:pt x="137" y="16"/>
                      <a:pt x="148" y="13"/>
                      <a:pt x="153" y="13"/>
                    </a:cubicBezTo>
                    <a:cubicBezTo>
                      <a:pt x="155" y="13"/>
                      <a:pt x="157" y="12"/>
                      <a:pt x="158" y="11"/>
                    </a:cubicBezTo>
                    <a:cubicBezTo>
                      <a:pt x="157" y="9"/>
                      <a:pt x="154" y="8"/>
                      <a:pt x="153" y="5"/>
                    </a:cubicBezTo>
                    <a:cubicBezTo>
                      <a:pt x="163" y="9"/>
                      <a:pt x="169" y="13"/>
                      <a:pt x="179" y="13"/>
                    </a:cubicBezTo>
                    <a:cubicBezTo>
                      <a:pt x="183" y="13"/>
                      <a:pt x="184" y="10"/>
                      <a:pt x="187" y="10"/>
                    </a:cubicBezTo>
                    <a:cubicBezTo>
                      <a:pt x="189" y="10"/>
                      <a:pt x="193" y="13"/>
                      <a:pt x="193" y="16"/>
                    </a:cubicBezTo>
                    <a:cubicBezTo>
                      <a:pt x="193" y="19"/>
                      <a:pt x="188" y="20"/>
                      <a:pt x="186" y="21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83" y="38"/>
                      <a:pt x="187" y="37"/>
                      <a:pt x="188" y="39"/>
                    </a:cubicBezTo>
                    <a:cubicBezTo>
                      <a:pt x="190" y="40"/>
                      <a:pt x="190" y="44"/>
                      <a:pt x="191" y="44"/>
                    </a:cubicBezTo>
                    <a:cubicBezTo>
                      <a:pt x="199" y="47"/>
                      <a:pt x="203" y="49"/>
                      <a:pt x="210" y="51"/>
                    </a:cubicBezTo>
                    <a:cubicBezTo>
                      <a:pt x="215" y="53"/>
                      <a:pt x="216" y="59"/>
                      <a:pt x="221" y="59"/>
                    </a:cubicBezTo>
                    <a:cubicBezTo>
                      <a:pt x="230" y="59"/>
                      <a:pt x="232" y="42"/>
                      <a:pt x="233" y="36"/>
                    </a:cubicBezTo>
                    <a:cubicBezTo>
                      <a:pt x="233" y="10"/>
                      <a:pt x="233" y="10"/>
                      <a:pt x="233" y="10"/>
                    </a:cubicBezTo>
                    <a:cubicBezTo>
                      <a:pt x="238" y="6"/>
                      <a:pt x="237" y="3"/>
                      <a:pt x="241" y="0"/>
                    </a:cubicBezTo>
                    <a:cubicBezTo>
                      <a:pt x="242" y="8"/>
                      <a:pt x="246" y="13"/>
                      <a:pt x="248" y="18"/>
                    </a:cubicBezTo>
                    <a:cubicBezTo>
                      <a:pt x="249" y="22"/>
                      <a:pt x="248" y="28"/>
                      <a:pt x="251" y="30"/>
                    </a:cubicBezTo>
                    <a:cubicBezTo>
                      <a:pt x="254" y="31"/>
                      <a:pt x="259" y="33"/>
                      <a:pt x="260" y="33"/>
                    </a:cubicBezTo>
                    <a:cubicBezTo>
                      <a:pt x="264" y="35"/>
                      <a:pt x="264" y="45"/>
                      <a:pt x="265" y="49"/>
                    </a:cubicBezTo>
                    <a:cubicBezTo>
                      <a:pt x="268" y="57"/>
                      <a:pt x="270" y="61"/>
                      <a:pt x="272" y="68"/>
                    </a:cubicBezTo>
                    <a:cubicBezTo>
                      <a:pt x="274" y="75"/>
                      <a:pt x="287" y="77"/>
                      <a:pt x="292" y="82"/>
                    </a:cubicBezTo>
                    <a:cubicBezTo>
                      <a:pt x="295" y="86"/>
                      <a:pt x="296" y="91"/>
                      <a:pt x="297" y="95"/>
                    </a:cubicBezTo>
                    <a:cubicBezTo>
                      <a:pt x="298" y="99"/>
                      <a:pt x="303" y="99"/>
                      <a:pt x="306" y="99"/>
                    </a:cubicBezTo>
                    <a:cubicBezTo>
                      <a:pt x="306" y="110"/>
                      <a:pt x="317" y="115"/>
                      <a:pt x="323" y="121"/>
                    </a:cubicBezTo>
                    <a:lnTo>
                      <a:pt x="322" y="122"/>
                    </a:lnTo>
                    <a:close/>
                  </a:path>
                </a:pathLst>
              </a:custGeom>
              <a:solidFill>
                <a:srgbClr val="D5D5D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6" name="Freeform 48">
                <a:extLst>
                  <a:ext uri="{FF2B5EF4-FFF2-40B4-BE49-F238E27FC236}">
                    <a16:creationId xmlns:a16="http://schemas.microsoft.com/office/drawing/2014/main" id="{38D9E243-57F4-A746-BFC8-88B5B6001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1895" y="3126549"/>
                <a:ext cx="33459" cy="32219"/>
              </a:xfrm>
              <a:custGeom>
                <a:avLst/>
                <a:gdLst>
                  <a:gd name="T0" fmla="*/ 8 w 14"/>
                  <a:gd name="T1" fmla="*/ 11 h 13"/>
                  <a:gd name="T2" fmla="*/ 6 w 14"/>
                  <a:gd name="T3" fmla="*/ 7 h 13"/>
                  <a:gd name="T4" fmla="*/ 0 w 14"/>
                  <a:gd name="T5" fmla="*/ 4 h 13"/>
                  <a:gd name="T6" fmla="*/ 6 w 14"/>
                  <a:gd name="T7" fmla="*/ 0 h 13"/>
                  <a:gd name="T8" fmla="*/ 14 w 14"/>
                  <a:gd name="T9" fmla="*/ 10 h 13"/>
                  <a:gd name="T10" fmla="*/ 14 w 14"/>
                  <a:gd name="T11" fmla="*/ 13 h 13"/>
                  <a:gd name="T12" fmla="*/ 12 w 14"/>
                  <a:gd name="T13" fmla="*/ 13 h 13"/>
                  <a:gd name="T14" fmla="*/ 8 w 14"/>
                  <a:gd name="T15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3">
                    <a:moveTo>
                      <a:pt x="8" y="11"/>
                    </a:moveTo>
                    <a:cubicBezTo>
                      <a:pt x="8" y="11"/>
                      <a:pt x="6" y="8"/>
                      <a:pt x="6" y="7"/>
                    </a:cubicBezTo>
                    <a:cubicBezTo>
                      <a:pt x="5" y="5"/>
                      <a:pt x="0" y="6"/>
                      <a:pt x="0" y="4"/>
                    </a:cubicBezTo>
                    <a:cubicBezTo>
                      <a:pt x="0" y="2"/>
                      <a:pt x="4" y="0"/>
                      <a:pt x="6" y="0"/>
                    </a:cubicBezTo>
                    <a:cubicBezTo>
                      <a:pt x="8" y="4"/>
                      <a:pt x="10" y="10"/>
                      <a:pt x="14" y="10"/>
                    </a:cubicBezTo>
                    <a:cubicBezTo>
                      <a:pt x="14" y="11"/>
                      <a:pt x="14" y="12"/>
                      <a:pt x="14" y="13"/>
                    </a:cubicBezTo>
                    <a:cubicBezTo>
                      <a:pt x="13" y="13"/>
                      <a:pt x="12" y="13"/>
                      <a:pt x="12" y="13"/>
                    </a:cubicBezTo>
                    <a:cubicBezTo>
                      <a:pt x="10" y="13"/>
                      <a:pt x="9" y="11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7" name="Freeform 49">
                <a:extLst>
                  <a:ext uri="{FF2B5EF4-FFF2-40B4-BE49-F238E27FC236}">
                    <a16:creationId xmlns:a16="http://schemas.microsoft.com/office/drawing/2014/main" id="{30A536F1-595F-4749-827F-F63A14EE3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2702" y="3148855"/>
                <a:ext cx="14870" cy="12392"/>
              </a:xfrm>
              <a:custGeom>
                <a:avLst/>
                <a:gdLst>
                  <a:gd name="T0" fmla="*/ 0 w 6"/>
                  <a:gd name="T1" fmla="*/ 0 h 5"/>
                  <a:gd name="T2" fmla="*/ 3 w 6"/>
                  <a:gd name="T3" fmla="*/ 0 h 5"/>
                  <a:gd name="T4" fmla="*/ 6 w 6"/>
                  <a:gd name="T5" fmla="*/ 2 h 5"/>
                  <a:gd name="T6" fmla="*/ 2 w 6"/>
                  <a:gd name="T7" fmla="*/ 5 h 5"/>
                  <a:gd name="T8" fmla="*/ 0 w 6"/>
                  <a:gd name="T9" fmla="*/ 2 h 5"/>
                  <a:gd name="T10" fmla="*/ 0 w 6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0"/>
                      <a:pt x="5" y="2"/>
                      <a:pt x="6" y="2"/>
                    </a:cubicBez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8" name="Freeform 50">
                <a:extLst>
                  <a:ext uri="{FF2B5EF4-FFF2-40B4-BE49-F238E27FC236}">
                    <a16:creationId xmlns:a16="http://schemas.microsoft.com/office/drawing/2014/main" id="{E796B910-FBAF-3A44-8C0C-E1D3D78E1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257" y="3119114"/>
                <a:ext cx="14870" cy="19827"/>
              </a:xfrm>
              <a:custGeom>
                <a:avLst/>
                <a:gdLst>
                  <a:gd name="T0" fmla="*/ 1 w 6"/>
                  <a:gd name="T1" fmla="*/ 0 h 8"/>
                  <a:gd name="T2" fmla="*/ 5 w 6"/>
                  <a:gd name="T3" fmla="*/ 8 h 8"/>
                  <a:gd name="T4" fmla="*/ 0 w 6"/>
                  <a:gd name="T5" fmla="*/ 1 h 8"/>
                  <a:gd name="T6" fmla="*/ 0 w 6"/>
                  <a:gd name="T7" fmla="*/ 0 h 8"/>
                  <a:gd name="T8" fmla="*/ 2 w 6"/>
                  <a:gd name="T9" fmla="*/ 0 h 8"/>
                  <a:gd name="T10" fmla="*/ 2 w 6"/>
                  <a:gd name="T11" fmla="*/ 1 h 8"/>
                  <a:gd name="T12" fmla="*/ 1 w 6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8">
                    <a:moveTo>
                      <a:pt x="1" y="0"/>
                    </a:moveTo>
                    <a:cubicBezTo>
                      <a:pt x="4" y="3"/>
                      <a:pt x="6" y="4"/>
                      <a:pt x="5" y="8"/>
                    </a:cubicBezTo>
                    <a:cubicBezTo>
                      <a:pt x="4" y="8"/>
                      <a:pt x="0" y="3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9" name="Freeform 51">
                <a:extLst>
                  <a:ext uri="{FF2B5EF4-FFF2-40B4-BE49-F238E27FC236}">
                    <a16:creationId xmlns:a16="http://schemas.microsoft.com/office/drawing/2014/main" id="{61ECDA77-0A4E-EA46-B239-D30B4EEA8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9473" y="3075742"/>
                <a:ext cx="19827" cy="17349"/>
              </a:xfrm>
              <a:custGeom>
                <a:avLst/>
                <a:gdLst>
                  <a:gd name="T0" fmla="*/ 1 w 8"/>
                  <a:gd name="T1" fmla="*/ 0 h 7"/>
                  <a:gd name="T2" fmla="*/ 5 w 8"/>
                  <a:gd name="T3" fmla="*/ 7 h 7"/>
                  <a:gd name="T4" fmla="*/ 0 w 8"/>
                  <a:gd name="T5" fmla="*/ 1 h 7"/>
                  <a:gd name="T6" fmla="*/ 0 w 8"/>
                  <a:gd name="T7" fmla="*/ 1 h 7"/>
                  <a:gd name="T8" fmla="*/ 1 w 8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1" y="0"/>
                    </a:moveTo>
                    <a:cubicBezTo>
                      <a:pt x="3" y="1"/>
                      <a:pt x="8" y="7"/>
                      <a:pt x="5" y="7"/>
                    </a:cubicBezTo>
                    <a:cubicBezTo>
                      <a:pt x="4" y="7"/>
                      <a:pt x="0" y="3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4" name="Group 4">
              <a:extLst>
                <a:ext uri="{FF2B5EF4-FFF2-40B4-BE49-F238E27FC236}">
                  <a16:creationId xmlns:a16="http://schemas.microsoft.com/office/drawing/2014/main" id="{1F1A9F5D-602A-6344-B327-262A7B563147}"/>
                </a:ext>
              </a:extLst>
            </p:cNvPr>
            <p:cNvGrpSpPr/>
            <p:nvPr/>
          </p:nvGrpSpPr>
          <p:grpSpPr>
            <a:xfrm>
              <a:off x="2053312" y="3060606"/>
              <a:ext cx="931879" cy="1485803"/>
              <a:chOff x="3211966" y="2860121"/>
              <a:chExt cx="931879" cy="1485803"/>
            </a:xfrm>
            <a:grpFill/>
          </p:grpSpPr>
          <p:sp>
            <p:nvSpPr>
              <p:cNvPr id="162" name="Freeform 94">
                <a:extLst>
                  <a:ext uri="{FF2B5EF4-FFF2-40B4-BE49-F238E27FC236}">
                    <a16:creationId xmlns:a16="http://schemas.microsoft.com/office/drawing/2014/main" id="{B8115B22-9ACE-FA4F-B5A7-B10A02BA8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892" y="3105483"/>
                <a:ext cx="47090" cy="35937"/>
              </a:xfrm>
              <a:custGeom>
                <a:avLst/>
                <a:gdLst>
                  <a:gd name="T0" fmla="*/ 7 w 19"/>
                  <a:gd name="T1" fmla="*/ 0 h 15"/>
                  <a:gd name="T2" fmla="*/ 13 w 19"/>
                  <a:gd name="T3" fmla="*/ 3 h 15"/>
                  <a:gd name="T4" fmla="*/ 17 w 19"/>
                  <a:gd name="T5" fmla="*/ 3 h 15"/>
                  <a:gd name="T6" fmla="*/ 19 w 19"/>
                  <a:gd name="T7" fmla="*/ 6 h 15"/>
                  <a:gd name="T8" fmla="*/ 11 w 19"/>
                  <a:gd name="T9" fmla="*/ 15 h 15"/>
                  <a:gd name="T10" fmla="*/ 0 w 19"/>
                  <a:gd name="T11" fmla="*/ 7 h 15"/>
                  <a:gd name="T12" fmla="*/ 5 w 19"/>
                  <a:gd name="T13" fmla="*/ 0 h 15"/>
                  <a:gd name="T14" fmla="*/ 7 w 19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5">
                    <a:moveTo>
                      <a:pt x="7" y="0"/>
                    </a:moveTo>
                    <a:cubicBezTo>
                      <a:pt x="8" y="1"/>
                      <a:pt x="10" y="3"/>
                      <a:pt x="13" y="3"/>
                    </a:cubicBezTo>
                    <a:cubicBezTo>
                      <a:pt x="13" y="7"/>
                      <a:pt x="16" y="3"/>
                      <a:pt x="17" y="3"/>
                    </a:cubicBezTo>
                    <a:cubicBezTo>
                      <a:pt x="18" y="3"/>
                      <a:pt x="19" y="5"/>
                      <a:pt x="19" y="6"/>
                    </a:cubicBezTo>
                    <a:cubicBezTo>
                      <a:pt x="19" y="9"/>
                      <a:pt x="15" y="15"/>
                      <a:pt x="11" y="15"/>
                    </a:cubicBezTo>
                    <a:cubicBezTo>
                      <a:pt x="7" y="15"/>
                      <a:pt x="0" y="10"/>
                      <a:pt x="0" y="7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6" y="0"/>
                      <a:pt x="7" y="1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3" name="Freeform 96">
                <a:extLst>
                  <a:ext uri="{FF2B5EF4-FFF2-40B4-BE49-F238E27FC236}">
                    <a16:creationId xmlns:a16="http://schemas.microsoft.com/office/drawing/2014/main" id="{CE35200B-3D6A-7E45-A81D-04D79A66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966" y="2860121"/>
                <a:ext cx="931879" cy="1485803"/>
              </a:xfrm>
              <a:custGeom>
                <a:avLst/>
                <a:gdLst>
                  <a:gd name="T0" fmla="*/ 57 w 381"/>
                  <a:gd name="T1" fmla="*/ 584 h 607"/>
                  <a:gd name="T2" fmla="*/ 63 w 381"/>
                  <a:gd name="T3" fmla="*/ 573 h 607"/>
                  <a:gd name="T4" fmla="*/ 51 w 381"/>
                  <a:gd name="T5" fmla="*/ 536 h 607"/>
                  <a:gd name="T6" fmla="*/ 53 w 381"/>
                  <a:gd name="T7" fmla="*/ 512 h 607"/>
                  <a:gd name="T8" fmla="*/ 63 w 381"/>
                  <a:gd name="T9" fmla="*/ 514 h 607"/>
                  <a:gd name="T10" fmla="*/ 70 w 381"/>
                  <a:gd name="T11" fmla="*/ 467 h 607"/>
                  <a:gd name="T12" fmla="*/ 65 w 381"/>
                  <a:gd name="T13" fmla="*/ 447 h 607"/>
                  <a:gd name="T14" fmla="*/ 65 w 381"/>
                  <a:gd name="T15" fmla="*/ 432 h 607"/>
                  <a:gd name="T16" fmla="*/ 77 w 381"/>
                  <a:gd name="T17" fmla="*/ 405 h 607"/>
                  <a:gd name="T18" fmla="*/ 82 w 381"/>
                  <a:gd name="T19" fmla="*/ 351 h 607"/>
                  <a:gd name="T20" fmla="*/ 90 w 381"/>
                  <a:gd name="T21" fmla="*/ 311 h 607"/>
                  <a:gd name="T22" fmla="*/ 91 w 381"/>
                  <a:gd name="T23" fmla="*/ 259 h 607"/>
                  <a:gd name="T24" fmla="*/ 59 w 381"/>
                  <a:gd name="T25" fmla="*/ 235 h 607"/>
                  <a:gd name="T26" fmla="*/ 35 w 381"/>
                  <a:gd name="T27" fmla="*/ 203 h 607"/>
                  <a:gd name="T28" fmla="*/ 15 w 381"/>
                  <a:gd name="T29" fmla="*/ 167 h 607"/>
                  <a:gd name="T30" fmla="*/ 0 w 381"/>
                  <a:gd name="T31" fmla="*/ 143 h 607"/>
                  <a:gd name="T32" fmla="*/ 7 w 381"/>
                  <a:gd name="T33" fmla="*/ 124 h 607"/>
                  <a:gd name="T34" fmla="*/ 21 w 381"/>
                  <a:gd name="T35" fmla="*/ 84 h 607"/>
                  <a:gd name="T36" fmla="*/ 32 w 381"/>
                  <a:gd name="T37" fmla="*/ 66 h 607"/>
                  <a:gd name="T38" fmla="*/ 30 w 381"/>
                  <a:gd name="T39" fmla="*/ 59 h 607"/>
                  <a:gd name="T40" fmla="*/ 33 w 381"/>
                  <a:gd name="T41" fmla="*/ 33 h 607"/>
                  <a:gd name="T42" fmla="*/ 38 w 381"/>
                  <a:gd name="T43" fmla="*/ 30 h 607"/>
                  <a:gd name="T44" fmla="*/ 53 w 381"/>
                  <a:gd name="T45" fmla="*/ 11 h 607"/>
                  <a:gd name="T46" fmla="*/ 83 w 381"/>
                  <a:gd name="T47" fmla="*/ 3 h 607"/>
                  <a:gd name="T48" fmla="*/ 82 w 381"/>
                  <a:gd name="T49" fmla="*/ 27 h 607"/>
                  <a:gd name="T50" fmla="*/ 89 w 381"/>
                  <a:gd name="T51" fmla="*/ 8 h 607"/>
                  <a:gd name="T52" fmla="*/ 95 w 381"/>
                  <a:gd name="T53" fmla="*/ 3 h 607"/>
                  <a:gd name="T54" fmla="*/ 126 w 381"/>
                  <a:gd name="T55" fmla="*/ 15 h 607"/>
                  <a:gd name="T56" fmla="*/ 148 w 381"/>
                  <a:gd name="T57" fmla="*/ 13 h 607"/>
                  <a:gd name="T58" fmla="*/ 152 w 381"/>
                  <a:gd name="T59" fmla="*/ 17 h 607"/>
                  <a:gd name="T60" fmla="*/ 176 w 381"/>
                  <a:gd name="T61" fmla="*/ 32 h 607"/>
                  <a:gd name="T62" fmla="*/ 214 w 381"/>
                  <a:gd name="T63" fmla="*/ 54 h 607"/>
                  <a:gd name="T64" fmla="*/ 230 w 381"/>
                  <a:gd name="T65" fmla="*/ 58 h 607"/>
                  <a:gd name="T66" fmla="*/ 253 w 381"/>
                  <a:gd name="T67" fmla="*/ 84 h 607"/>
                  <a:gd name="T68" fmla="*/ 249 w 381"/>
                  <a:gd name="T69" fmla="*/ 110 h 607"/>
                  <a:gd name="T70" fmla="*/ 262 w 381"/>
                  <a:gd name="T71" fmla="*/ 120 h 607"/>
                  <a:gd name="T72" fmla="*/ 296 w 381"/>
                  <a:gd name="T73" fmla="*/ 114 h 607"/>
                  <a:gd name="T74" fmla="*/ 304 w 381"/>
                  <a:gd name="T75" fmla="*/ 124 h 607"/>
                  <a:gd name="T76" fmla="*/ 334 w 381"/>
                  <a:gd name="T77" fmla="*/ 124 h 607"/>
                  <a:gd name="T78" fmla="*/ 374 w 381"/>
                  <a:gd name="T79" fmla="*/ 143 h 607"/>
                  <a:gd name="T80" fmla="*/ 357 w 381"/>
                  <a:gd name="T81" fmla="*/ 201 h 607"/>
                  <a:gd name="T82" fmla="*/ 346 w 381"/>
                  <a:gd name="T83" fmla="*/ 243 h 607"/>
                  <a:gd name="T84" fmla="*/ 339 w 381"/>
                  <a:gd name="T85" fmla="*/ 263 h 607"/>
                  <a:gd name="T86" fmla="*/ 315 w 381"/>
                  <a:gd name="T87" fmla="*/ 292 h 607"/>
                  <a:gd name="T88" fmla="*/ 279 w 381"/>
                  <a:gd name="T89" fmla="*/ 308 h 607"/>
                  <a:gd name="T90" fmla="*/ 268 w 381"/>
                  <a:gd name="T91" fmla="*/ 341 h 607"/>
                  <a:gd name="T92" fmla="*/ 252 w 381"/>
                  <a:gd name="T93" fmla="*/ 363 h 607"/>
                  <a:gd name="T94" fmla="*/ 202 w 381"/>
                  <a:gd name="T95" fmla="*/ 399 h 607"/>
                  <a:gd name="T96" fmla="*/ 193 w 381"/>
                  <a:gd name="T97" fmla="*/ 402 h 607"/>
                  <a:gd name="T98" fmla="*/ 201 w 381"/>
                  <a:gd name="T99" fmla="*/ 425 h 607"/>
                  <a:gd name="T100" fmla="*/ 159 w 381"/>
                  <a:gd name="T101" fmla="*/ 440 h 607"/>
                  <a:gd name="T102" fmla="*/ 156 w 381"/>
                  <a:gd name="T103" fmla="*/ 460 h 607"/>
                  <a:gd name="T104" fmla="*/ 133 w 381"/>
                  <a:gd name="T105" fmla="*/ 462 h 607"/>
                  <a:gd name="T106" fmla="*/ 146 w 381"/>
                  <a:gd name="T107" fmla="*/ 475 h 607"/>
                  <a:gd name="T108" fmla="*/ 139 w 381"/>
                  <a:gd name="T109" fmla="*/ 480 h 607"/>
                  <a:gd name="T110" fmla="*/ 116 w 381"/>
                  <a:gd name="T111" fmla="*/ 512 h 607"/>
                  <a:gd name="T112" fmla="*/ 114 w 381"/>
                  <a:gd name="T113" fmla="*/ 550 h 607"/>
                  <a:gd name="T114" fmla="*/ 104 w 381"/>
                  <a:gd name="T115" fmla="*/ 575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81" h="607">
                    <a:moveTo>
                      <a:pt x="74" y="595"/>
                    </a:moveTo>
                    <a:cubicBezTo>
                      <a:pt x="66" y="595"/>
                      <a:pt x="64" y="591"/>
                      <a:pt x="60" y="587"/>
                    </a:cubicBezTo>
                    <a:cubicBezTo>
                      <a:pt x="59" y="586"/>
                      <a:pt x="57" y="585"/>
                      <a:pt x="57" y="584"/>
                    </a:cubicBezTo>
                    <a:cubicBezTo>
                      <a:pt x="57" y="582"/>
                      <a:pt x="63" y="582"/>
                      <a:pt x="63" y="580"/>
                    </a:cubicBezTo>
                    <a:cubicBezTo>
                      <a:pt x="62" y="579"/>
                      <a:pt x="61" y="579"/>
                      <a:pt x="61" y="578"/>
                    </a:cubicBezTo>
                    <a:cubicBezTo>
                      <a:pt x="61" y="577"/>
                      <a:pt x="63" y="575"/>
                      <a:pt x="63" y="573"/>
                    </a:cubicBezTo>
                    <a:cubicBezTo>
                      <a:pt x="63" y="566"/>
                      <a:pt x="55" y="568"/>
                      <a:pt x="55" y="561"/>
                    </a:cubicBezTo>
                    <a:cubicBezTo>
                      <a:pt x="55" y="559"/>
                      <a:pt x="55" y="559"/>
                      <a:pt x="55" y="557"/>
                    </a:cubicBezTo>
                    <a:cubicBezTo>
                      <a:pt x="55" y="551"/>
                      <a:pt x="51" y="541"/>
                      <a:pt x="51" y="536"/>
                    </a:cubicBezTo>
                    <a:cubicBezTo>
                      <a:pt x="51" y="531"/>
                      <a:pt x="57" y="529"/>
                      <a:pt x="57" y="524"/>
                    </a:cubicBezTo>
                    <a:cubicBezTo>
                      <a:pt x="57" y="522"/>
                      <a:pt x="54" y="518"/>
                      <a:pt x="53" y="514"/>
                    </a:cubicBezTo>
                    <a:cubicBezTo>
                      <a:pt x="53" y="512"/>
                      <a:pt x="53" y="512"/>
                      <a:pt x="53" y="512"/>
                    </a:cubicBezTo>
                    <a:cubicBezTo>
                      <a:pt x="53" y="512"/>
                      <a:pt x="53" y="512"/>
                      <a:pt x="53" y="512"/>
                    </a:cubicBezTo>
                    <a:cubicBezTo>
                      <a:pt x="53" y="510"/>
                      <a:pt x="55" y="508"/>
                      <a:pt x="56" y="508"/>
                    </a:cubicBezTo>
                    <a:cubicBezTo>
                      <a:pt x="61" y="508"/>
                      <a:pt x="59" y="514"/>
                      <a:pt x="63" y="514"/>
                    </a:cubicBezTo>
                    <a:cubicBezTo>
                      <a:pt x="73" y="471"/>
                      <a:pt x="73" y="471"/>
                      <a:pt x="73" y="471"/>
                    </a:cubicBezTo>
                    <a:cubicBezTo>
                      <a:pt x="73" y="467"/>
                      <a:pt x="73" y="467"/>
                      <a:pt x="73" y="467"/>
                    </a:cubicBezTo>
                    <a:cubicBezTo>
                      <a:pt x="72" y="467"/>
                      <a:pt x="71" y="467"/>
                      <a:pt x="70" y="467"/>
                    </a:cubicBezTo>
                    <a:cubicBezTo>
                      <a:pt x="68" y="468"/>
                      <a:pt x="68" y="470"/>
                      <a:pt x="66" y="470"/>
                    </a:cubicBezTo>
                    <a:cubicBezTo>
                      <a:pt x="64" y="470"/>
                      <a:pt x="62" y="463"/>
                      <a:pt x="62" y="460"/>
                    </a:cubicBezTo>
                    <a:cubicBezTo>
                      <a:pt x="62" y="455"/>
                      <a:pt x="64" y="452"/>
                      <a:pt x="65" y="447"/>
                    </a:cubicBezTo>
                    <a:cubicBezTo>
                      <a:pt x="67" y="447"/>
                      <a:pt x="68" y="446"/>
                      <a:pt x="68" y="446"/>
                    </a:cubicBezTo>
                    <a:cubicBezTo>
                      <a:pt x="68" y="444"/>
                      <a:pt x="66" y="442"/>
                      <a:pt x="66" y="442"/>
                    </a:cubicBezTo>
                    <a:cubicBezTo>
                      <a:pt x="65" y="442"/>
                      <a:pt x="65" y="434"/>
                      <a:pt x="65" y="432"/>
                    </a:cubicBezTo>
                    <a:cubicBezTo>
                      <a:pt x="65" y="426"/>
                      <a:pt x="69" y="419"/>
                      <a:pt x="71" y="415"/>
                    </a:cubicBezTo>
                    <a:cubicBezTo>
                      <a:pt x="72" y="413"/>
                      <a:pt x="73" y="409"/>
                      <a:pt x="74" y="407"/>
                    </a:cubicBezTo>
                    <a:cubicBezTo>
                      <a:pt x="75" y="406"/>
                      <a:pt x="77" y="406"/>
                      <a:pt x="77" y="405"/>
                    </a:cubicBezTo>
                    <a:cubicBezTo>
                      <a:pt x="79" y="398"/>
                      <a:pt x="79" y="394"/>
                      <a:pt x="81" y="387"/>
                    </a:cubicBezTo>
                    <a:cubicBezTo>
                      <a:pt x="80" y="365"/>
                      <a:pt x="80" y="365"/>
                      <a:pt x="80" y="365"/>
                    </a:cubicBezTo>
                    <a:cubicBezTo>
                      <a:pt x="79" y="360"/>
                      <a:pt x="82" y="356"/>
                      <a:pt x="82" y="351"/>
                    </a:cubicBezTo>
                    <a:cubicBezTo>
                      <a:pt x="82" y="341"/>
                      <a:pt x="88" y="333"/>
                      <a:pt x="88" y="324"/>
                    </a:cubicBezTo>
                    <a:cubicBezTo>
                      <a:pt x="88" y="323"/>
                      <a:pt x="88" y="322"/>
                      <a:pt x="88" y="321"/>
                    </a:cubicBezTo>
                    <a:cubicBezTo>
                      <a:pt x="88" y="319"/>
                      <a:pt x="90" y="314"/>
                      <a:pt x="90" y="311"/>
                    </a:cubicBezTo>
                    <a:cubicBezTo>
                      <a:pt x="90" y="302"/>
                      <a:pt x="90" y="302"/>
                      <a:pt x="90" y="298"/>
                    </a:cubicBezTo>
                    <a:cubicBezTo>
                      <a:pt x="90" y="294"/>
                      <a:pt x="93" y="287"/>
                      <a:pt x="93" y="282"/>
                    </a:cubicBezTo>
                    <a:cubicBezTo>
                      <a:pt x="93" y="279"/>
                      <a:pt x="92" y="262"/>
                      <a:pt x="91" y="259"/>
                    </a:cubicBezTo>
                    <a:cubicBezTo>
                      <a:pt x="88" y="252"/>
                      <a:pt x="84" y="248"/>
                      <a:pt x="78" y="245"/>
                    </a:cubicBezTo>
                    <a:cubicBezTo>
                      <a:pt x="74" y="243"/>
                      <a:pt x="71" y="244"/>
                      <a:pt x="68" y="241"/>
                    </a:cubicBezTo>
                    <a:cubicBezTo>
                      <a:pt x="64" y="237"/>
                      <a:pt x="63" y="236"/>
                      <a:pt x="59" y="235"/>
                    </a:cubicBezTo>
                    <a:cubicBezTo>
                      <a:pt x="51" y="232"/>
                      <a:pt x="47" y="228"/>
                      <a:pt x="41" y="223"/>
                    </a:cubicBezTo>
                    <a:cubicBezTo>
                      <a:pt x="39" y="221"/>
                      <a:pt x="40" y="218"/>
                      <a:pt x="40" y="214"/>
                    </a:cubicBezTo>
                    <a:cubicBezTo>
                      <a:pt x="40" y="210"/>
                      <a:pt x="36" y="207"/>
                      <a:pt x="35" y="203"/>
                    </a:cubicBezTo>
                    <a:cubicBezTo>
                      <a:pt x="32" y="196"/>
                      <a:pt x="27" y="191"/>
                      <a:pt x="25" y="185"/>
                    </a:cubicBezTo>
                    <a:cubicBezTo>
                      <a:pt x="23" y="178"/>
                      <a:pt x="21" y="175"/>
                      <a:pt x="18" y="169"/>
                    </a:cubicBezTo>
                    <a:cubicBezTo>
                      <a:pt x="18" y="167"/>
                      <a:pt x="16" y="168"/>
                      <a:pt x="15" y="167"/>
                    </a:cubicBezTo>
                    <a:cubicBezTo>
                      <a:pt x="13" y="165"/>
                      <a:pt x="12" y="161"/>
                      <a:pt x="11" y="159"/>
                    </a:cubicBezTo>
                    <a:cubicBezTo>
                      <a:pt x="10" y="157"/>
                      <a:pt x="8" y="158"/>
                      <a:pt x="7" y="157"/>
                    </a:cubicBezTo>
                    <a:cubicBezTo>
                      <a:pt x="4" y="154"/>
                      <a:pt x="0" y="148"/>
                      <a:pt x="0" y="143"/>
                    </a:cubicBezTo>
                    <a:cubicBezTo>
                      <a:pt x="0" y="139"/>
                      <a:pt x="2" y="135"/>
                      <a:pt x="3" y="134"/>
                    </a:cubicBezTo>
                    <a:cubicBezTo>
                      <a:pt x="5" y="130"/>
                      <a:pt x="11" y="129"/>
                      <a:pt x="12" y="124"/>
                    </a:cubicBezTo>
                    <a:cubicBezTo>
                      <a:pt x="9" y="122"/>
                      <a:pt x="9" y="124"/>
                      <a:pt x="7" y="124"/>
                    </a:cubicBezTo>
                    <a:cubicBezTo>
                      <a:pt x="3" y="124"/>
                      <a:pt x="3" y="118"/>
                      <a:pt x="3" y="114"/>
                    </a:cubicBezTo>
                    <a:cubicBezTo>
                      <a:pt x="3" y="107"/>
                      <a:pt x="10" y="109"/>
                      <a:pt x="9" y="96"/>
                    </a:cubicBezTo>
                    <a:cubicBezTo>
                      <a:pt x="17" y="96"/>
                      <a:pt x="19" y="88"/>
                      <a:pt x="21" y="84"/>
                    </a:cubicBezTo>
                    <a:cubicBezTo>
                      <a:pt x="24" y="77"/>
                      <a:pt x="32" y="79"/>
                      <a:pt x="33" y="72"/>
                    </a:cubicBezTo>
                    <a:cubicBezTo>
                      <a:pt x="32" y="71"/>
                      <a:pt x="30" y="70"/>
                      <a:pt x="30" y="69"/>
                    </a:cubicBezTo>
                    <a:cubicBezTo>
                      <a:pt x="32" y="66"/>
                      <a:pt x="32" y="66"/>
                      <a:pt x="32" y="66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32" y="66"/>
                      <a:pt x="32" y="66"/>
                      <a:pt x="32" y="65"/>
                    </a:cubicBezTo>
                    <a:cubicBezTo>
                      <a:pt x="32" y="63"/>
                      <a:pt x="30" y="61"/>
                      <a:pt x="30" y="59"/>
                    </a:cubicBezTo>
                    <a:cubicBezTo>
                      <a:pt x="30" y="55"/>
                      <a:pt x="31" y="54"/>
                      <a:pt x="31" y="51"/>
                    </a:cubicBezTo>
                    <a:cubicBezTo>
                      <a:pt x="31" y="45"/>
                      <a:pt x="26" y="46"/>
                      <a:pt x="26" y="41"/>
                    </a:cubicBezTo>
                    <a:cubicBezTo>
                      <a:pt x="26" y="37"/>
                      <a:pt x="32" y="35"/>
                      <a:pt x="33" y="33"/>
                    </a:cubicBezTo>
                    <a:cubicBezTo>
                      <a:pt x="36" y="33"/>
                      <a:pt x="35" y="33"/>
                      <a:pt x="37" y="33"/>
                    </a:cubicBezTo>
                    <a:cubicBezTo>
                      <a:pt x="37" y="32"/>
                      <a:pt x="37" y="32"/>
                      <a:pt x="37" y="31"/>
                    </a:cubicBezTo>
                    <a:cubicBezTo>
                      <a:pt x="37" y="31"/>
                      <a:pt x="38" y="30"/>
                      <a:pt x="38" y="30"/>
                    </a:cubicBezTo>
                    <a:cubicBezTo>
                      <a:pt x="38" y="27"/>
                      <a:pt x="41" y="26"/>
                      <a:pt x="43" y="25"/>
                    </a:cubicBezTo>
                    <a:cubicBezTo>
                      <a:pt x="45" y="24"/>
                      <a:pt x="45" y="20"/>
                      <a:pt x="46" y="18"/>
                    </a:cubicBezTo>
                    <a:cubicBezTo>
                      <a:pt x="47" y="13"/>
                      <a:pt x="50" y="12"/>
                      <a:pt x="53" y="11"/>
                    </a:cubicBezTo>
                    <a:cubicBezTo>
                      <a:pt x="60" y="9"/>
                      <a:pt x="65" y="8"/>
                      <a:pt x="72" y="5"/>
                    </a:cubicBezTo>
                    <a:cubicBezTo>
                      <a:pt x="76" y="4"/>
                      <a:pt x="77" y="0"/>
                      <a:pt x="80" y="0"/>
                    </a:cubicBezTo>
                    <a:cubicBezTo>
                      <a:pt x="82" y="0"/>
                      <a:pt x="83" y="3"/>
                      <a:pt x="83" y="3"/>
                    </a:cubicBezTo>
                    <a:cubicBezTo>
                      <a:pt x="83" y="6"/>
                      <a:pt x="81" y="7"/>
                      <a:pt x="80" y="7"/>
                    </a:cubicBezTo>
                    <a:cubicBezTo>
                      <a:pt x="79" y="11"/>
                      <a:pt x="77" y="16"/>
                      <a:pt x="77" y="19"/>
                    </a:cubicBezTo>
                    <a:cubicBezTo>
                      <a:pt x="77" y="22"/>
                      <a:pt x="79" y="27"/>
                      <a:pt x="82" y="27"/>
                    </a:cubicBezTo>
                    <a:cubicBezTo>
                      <a:pt x="83" y="27"/>
                      <a:pt x="85" y="24"/>
                      <a:pt x="85" y="23"/>
                    </a:cubicBezTo>
                    <a:cubicBezTo>
                      <a:pt x="85" y="19"/>
                      <a:pt x="82" y="17"/>
                      <a:pt x="82" y="14"/>
                    </a:cubicBezTo>
                    <a:cubicBezTo>
                      <a:pt x="82" y="9"/>
                      <a:pt x="86" y="10"/>
                      <a:pt x="89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4" y="5"/>
                      <a:pt x="90" y="6"/>
                      <a:pt x="90" y="3"/>
                    </a:cubicBezTo>
                    <a:cubicBezTo>
                      <a:pt x="95" y="3"/>
                      <a:pt x="95" y="3"/>
                      <a:pt x="95" y="3"/>
                    </a:cubicBezTo>
                    <a:cubicBezTo>
                      <a:pt x="96" y="7"/>
                      <a:pt x="103" y="9"/>
                      <a:pt x="107" y="10"/>
                    </a:cubicBezTo>
                    <a:cubicBezTo>
                      <a:pt x="107" y="13"/>
                      <a:pt x="109" y="15"/>
                      <a:pt x="111" y="15"/>
                    </a:cubicBezTo>
                    <a:cubicBezTo>
                      <a:pt x="115" y="15"/>
                      <a:pt x="123" y="15"/>
                      <a:pt x="126" y="15"/>
                    </a:cubicBezTo>
                    <a:cubicBezTo>
                      <a:pt x="126" y="18"/>
                      <a:pt x="129" y="18"/>
                      <a:pt x="132" y="18"/>
                    </a:cubicBezTo>
                    <a:cubicBezTo>
                      <a:pt x="136" y="18"/>
                      <a:pt x="139" y="18"/>
                      <a:pt x="141" y="14"/>
                    </a:cubicBezTo>
                    <a:cubicBezTo>
                      <a:pt x="141" y="13"/>
                      <a:pt x="147" y="13"/>
                      <a:pt x="148" y="13"/>
                    </a:cubicBezTo>
                    <a:cubicBezTo>
                      <a:pt x="151" y="13"/>
                      <a:pt x="156" y="14"/>
                      <a:pt x="156" y="14"/>
                    </a:cubicBezTo>
                    <a:cubicBezTo>
                      <a:pt x="155" y="15"/>
                      <a:pt x="152" y="15"/>
                      <a:pt x="152" y="14"/>
                    </a:cubicBezTo>
                    <a:cubicBezTo>
                      <a:pt x="152" y="17"/>
                      <a:pt x="152" y="17"/>
                      <a:pt x="152" y="17"/>
                    </a:cubicBezTo>
                    <a:cubicBezTo>
                      <a:pt x="154" y="21"/>
                      <a:pt x="160" y="21"/>
                      <a:pt x="164" y="23"/>
                    </a:cubicBezTo>
                    <a:cubicBezTo>
                      <a:pt x="168" y="24"/>
                      <a:pt x="167" y="28"/>
                      <a:pt x="168" y="32"/>
                    </a:cubicBezTo>
                    <a:cubicBezTo>
                      <a:pt x="176" y="32"/>
                      <a:pt x="176" y="32"/>
                      <a:pt x="176" y="32"/>
                    </a:cubicBezTo>
                    <a:cubicBezTo>
                      <a:pt x="181" y="37"/>
                      <a:pt x="184" y="37"/>
                      <a:pt x="187" y="44"/>
                    </a:cubicBezTo>
                    <a:cubicBezTo>
                      <a:pt x="188" y="45"/>
                      <a:pt x="190" y="46"/>
                      <a:pt x="192" y="46"/>
                    </a:cubicBezTo>
                    <a:cubicBezTo>
                      <a:pt x="194" y="54"/>
                      <a:pt x="206" y="53"/>
                      <a:pt x="214" y="54"/>
                    </a:cubicBezTo>
                    <a:cubicBezTo>
                      <a:pt x="221" y="54"/>
                      <a:pt x="221" y="54"/>
                      <a:pt x="221" y="54"/>
                    </a:cubicBezTo>
                    <a:cubicBezTo>
                      <a:pt x="223" y="55"/>
                      <a:pt x="228" y="57"/>
                      <a:pt x="230" y="57"/>
                    </a:cubicBezTo>
                    <a:cubicBezTo>
                      <a:pt x="230" y="58"/>
                      <a:pt x="230" y="58"/>
                      <a:pt x="230" y="58"/>
                    </a:cubicBezTo>
                    <a:cubicBezTo>
                      <a:pt x="231" y="58"/>
                      <a:pt x="232" y="58"/>
                      <a:pt x="232" y="58"/>
                    </a:cubicBezTo>
                    <a:cubicBezTo>
                      <a:pt x="237" y="58"/>
                      <a:pt x="243" y="67"/>
                      <a:pt x="248" y="68"/>
                    </a:cubicBezTo>
                    <a:cubicBezTo>
                      <a:pt x="248" y="72"/>
                      <a:pt x="251" y="81"/>
                      <a:pt x="253" y="84"/>
                    </a:cubicBezTo>
                    <a:cubicBezTo>
                      <a:pt x="254" y="87"/>
                      <a:pt x="258" y="87"/>
                      <a:pt x="258" y="90"/>
                    </a:cubicBezTo>
                    <a:cubicBezTo>
                      <a:pt x="253" y="96"/>
                      <a:pt x="245" y="99"/>
                      <a:pt x="245" y="107"/>
                    </a:cubicBezTo>
                    <a:cubicBezTo>
                      <a:pt x="245" y="110"/>
                      <a:pt x="248" y="110"/>
                      <a:pt x="249" y="110"/>
                    </a:cubicBezTo>
                    <a:cubicBezTo>
                      <a:pt x="252" y="112"/>
                      <a:pt x="253" y="114"/>
                      <a:pt x="254" y="117"/>
                    </a:cubicBezTo>
                    <a:cubicBezTo>
                      <a:pt x="261" y="117"/>
                      <a:pt x="261" y="117"/>
                      <a:pt x="261" y="117"/>
                    </a:cubicBezTo>
                    <a:cubicBezTo>
                      <a:pt x="261" y="118"/>
                      <a:pt x="261" y="120"/>
                      <a:pt x="262" y="120"/>
                    </a:cubicBezTo>
                    <a:cubicBezTo>
                      <a:pt x="263" y="120"/>
                      <a:pt x="265" y="118"/>
                      <a:pt x="265" y="117"/>
                    </a:cubicBezTo>
                    <a:cubicBezTo>
                      <a:pt x="268" y="112"/>
                      <a:pt x="272" y="106"/>
                      <a:pt x="276" y="106"/>
                    </a:cubicBezTo>
                    <a:cubicBezTo>
                      <a:pt x="282" y="106"/>
                      <a:pt x="292" y="112"/>
                      <a:pt x="296" y="114"/>
                    </a:cubicBezTo>
                    <a:cubicBezTo>
                      <a:pt x="298" y="115"/>
                      <a:pt x="300" y="115"/>
                      <a:pt x="301" y="117"/>
                    </a:cubicBezTo>
                    <a:cubicBezTo>
                      <a:pt x="302" y="120"/>
                      <a:pt x="302" y="122"/>
                      <a:pt x="302" y="124"/>
                    </a:cubicBezTo>
                    <a:cubicBezTo>
                      <a:pt x="304" y="124"/>
                      <a:pt x="304" y="124"/>
                      <a:pt x="304" y="124"/>
                    </a:cubicBezTo>
                    <a:cubicBezTo>
                      <a:pt x="306" y="123"/>
                      <a:pt x="307" y="121"/>
                      <a:pt x="310" y="121"/>
                    </a:cubicBezTo>
                    <a:cubicBezTo>
                      <a:pt x="316" y="121"/>
                      <a:pt x="317" y="126"/>
                      <a:pt x="323" y="126"/>
                    </a:cubicBezTo>
                    <a:cubicBezTo>
                      <a:pt x="334" y="124"/>
                      <a:pt x="334" y="124"/>
                      <a:pt x="334" y="124"/>
                    </a:cubicBezTo>
                    <a:cubicBezTo>
                      <a:pt x="339" y="125"/>
                      <a:pt x="344" y="127"/>
                      <a:pt x="347" y="129"/>
                    </a:cubicBezTo>
                    <a:cubicBezTo>
                      <a:pt x="350" y="133"/>
                      <a:pt x="359" y="141"/>
                      <a:pt x="363" y="143"/>
                    </a:cubicBezTo>
                    <a:cubicBezTo>
                      <a:pt x="367" y="144"/>
                      <a:pt x="370" y="142"/>
                      <a:pt x="374" y="143"/>
                    </a:cubicBezTo>
                    <a:cubicBezTo>
                      <a:pt x="380" y="145"/>
                      <a:pt x="381" y="151"/>
                      <a:pt x="381" y="157"/>
                    </a:cubicBezTo>
                    <a:cubicBezTo>
                      <a:pt x="381" y="178"/>
                      <a:pt x="369" y="184"/>
                      <a:pt x="362" y="195"/>
                    </a:cubicBezTo>
                    <a:cubicBezTo>
                      <a:pt x="360" y="198"/>
                      <a:pt x="359" y="199"/>
                      <a:pt x="357" y="201"/>
                    </a:cubicBezTo>
                    <a:cubicBezTo>
                      <a:pt x="354" y="206"/>
                      <a:pt x="351" y="206"/>
                      <a:pt x="348" y="209"/>
                    </a:cubicBezTo>
                    <a:cubicBezTo>
                      <a:pt x="344" y="213"/>
                      <a:pt x="348" y="223"/>
                      <a:pt x="348" y="230"/>
                    </a:cubicBezTo>
                    <a:cubicBezTo>
                      <a:pt x="348" y="235"/>
                      <a:pt x="346" y="239"/>
                      <a:pt x="346" y="243"/>
                    </a:cubicBezTo>
                    <a:cubicBezTo>
                      <a:pt x="346" y="245"/>
                      <a:pt x="345" y="246"/>
                      <a:pt x="345" y="247"/>
                    </a:cubicBezTo>
                    <a:cubicBezTo>
                      <a:pt x="344" y="248"/>
                      <a:pt x="341" y="251"/>
                      <a:pt x="341" y="253"/>
                    </a:cubicBezTo>
                    <a:cubicBezTo>
                      <a:pt x="341" y="256"/>
                      <a:pt x="340" y="262"/>
                      <a:pt x="339" y="263"/>
                    </a:cubicBezTo>
                    <a:cubicBezTo>
                      <a:pt x="335" y="270"/>
                      <a:pt x="334" y="273"/>
                      <a:pt x="329" y="278"/>
                    </a:cubicBezTo>
                    <a:cubicBezTo>
                      <a:pt x="328" y="280"/>
                      <a:pt x="329" y="283"/>
                      <a:pt x="328" y="285"/>
                    </a:cubicBezTo>
                    <a:cubicBezTo>
                      <a:pt x="326" y="288"/>
                      <a:pt x="320" y="292"/>
                      <a:pt x="315" y="292"/>
                    </a:cubicBezTo>
                    <a:cubicBezTo>
                      <a:pt x="310" y="292"/>
                      <a:pt x="306" y="292"/>
                      <a:pt x="301" y="294"/>
                    </a:cubicBezTo>
                    <a:cubicBezTo>
                      <a:pt x="300" y="295"/>
                      <a:pt x="299" y="296"/>
                      <a:pt x="298" y="297"/>
                    </a:cubicBezTo>
                    <a:cubicBezTo>
                      <a:pt x="292" y="304"/>
                      <a:pt x="284" y="300"/>
                      <a:pt x="279" y="308"/>
                    </a:cubicBezTo>
                    <a:cubicBezTo>
                      <a:pt x="277" y="312"/>
                      <a:pt x="273" y="312"/>
                      <a:pt x="271" y="314"/>
                    </a:cubicBezTo>
                    <a:cubicBezTo>
                      <a:pt x="267" y="318"/>
                      <a:pt x="268" y="322"/>
                      <a:pt x="268" y="327"/>
                    </a:cubicBezTo>
                    <a:cubicBezTo>
                      <a:pt x="268" y="341"/>
                      <a:pt x="268" y="341"/>
                      <a:pt x="268" y="341"/>
                    </a:cubicBezTo>
                    <a:cubicBezTo>
                      <a:pt x="262" y="343"/>
                      <a:pt x="259" y="348"/>
                      <a:pt x="256" y="354"/>
                    </a:cubicBezTo>
                    <a:cubicBezTo>
                      <a:pt x="256" y="354"/>
                      <a:pt x="256" y="354"/>
                      <a:pt x="256" y="354"/>
                    </a:cubicBezTo>
                    <a:cubicBezTo>
                      <a:pt x="254" y="358"/>
                      <a:pt x="255" y="360"/>
                      <a:pt x="252" y="363"/>
                    </a:cubicBezTo>
                    <a:cubicBezTo>
                      <a:pt x="247" y="371"/>
                      <a:pt x="241" y="372"/>
                      <a:pt x="236" y="380"/>
                    </a:cubicBezTo>
                    <a:cubicBezTo>
                      <a:pt x="231" y="388"/>
                      <a:pt x="229" y="402"/>
                      <a:pt x="215" y="402"/>
                    </a:cubicBezTo>
                    <a:cubicBezTo>
                      <a:pt x="211" y="402"/>
                      <a:pt x="204" y="399"/>
                      <a:pt x="202" y="399"/>
                    </a:cubicBezTo>
                    <a:cubicBezTo>
                      <a:pt x="198" y="399"/>
                      <a:pt x="195" y="396"/>
                      <a:pt x="190" y="396"/>
                    </a:cubicBezTo>
                    <a:cubicBezTo>
                      <a:pt x="189" y="396"/>
                      <a:pt x="188" y="396"/>
                      <a:pt x="188" y="397"/>
                    </a:cubicBezTo>
                    <a:cubicBezTo>
                      <a:pt x="188" y="400"/>
                      <a:pt x="192" y="401"/>
                      <a:pt x="193" y="402"/>
                    </a:cubicBezTo>
                    <a:cubicBezTo>
                      <a:pt x="195" y="404"/>
                      <a:pt x="195" y="408"/>
                      <a:pt x="197" y="411"/>
                    </a:cubicBezTo>
                    <a:cubicBezTo>
                      <a:pt x="197" y="414"/>
                      <a:pt x="202" y="414"/>
                      <a:pt x="202" y="417"/>
                    </a:cubicBezTo>
                    <a:cubicBezTo>
                      <a:pt x="202" y="421"/>
                      <a:pt x="202" y="423"/>
                      <a:pt x="201" y="425"/>
                    </a:cubicBezTo>
                    <a:cubicBezTo>
                      <a:pt x="198" y="429"/>
                      <a:pt x="196" y="431"/>
                      <a:pt x="193" y="434"/>
                    </a:cubicBezTo>
                    <a:cubicBezTo>
                      <a:pt x="188" y="439"/>
                      <a:pt x="182" y="437"/>
                      <a:pt x="175" y="440"/>
                    </a:cubicBezTo>
                    <a:cubicBezTo>
                      <a:pt x="171" y="441"/>
                      <a:pt x="161" y="438"/>
                      <a:pt x="159" y="440"/>
                    </a:cubicBezTo>
                    <a:cubicBezTo>
                      <a:pt x="155" y="444"/>
                      <a:pt x="158" y="453"/>
                      <a:pt x="156" y="457"/>
                    </a:cubicBezTo>
                    <a:cubicBezTo>
                      <a:pt x="156" y="456"/>
                      <a:pt x="156" y="456"/>
                      <a:pt x="156" y="456"/>
                    </a:cubicBezTo>
                    <a:cubicBezTo>
                      <a:pt x="156" y="457"/>
                      <a:pt x="156" y="459"/>
                      <a:pt x="156" y="460"/>
                    </a:cubicBezTo>
                    <a:cubicBezTo>
                      <a:pt x="156" y="461"/>
                      <a:pt x="151" y="463"/>
                      <a:pt x="149" y="463"/>
                    </a:cubicBezTo>
                    <a:cubicBezTo>
                      <a:pt x="143" y="463"/>
                      <a:pt x="142" y="459"/>
                      <a:pt x="136" y="459"/>
                    </a:cubicBezTo>
                    <a:cubicBezTo>
                      <a:pt x="134" y="459"/>
                      <a:pt x="133" y="461"/>
                      <a:pt x="133" y="462"/>
                    </a:cubicBezTo>
                    <a:cubicBezTo>
                      <a:pt x="133" y="467"/>
                      <a:pt x="137" y="474"/>
                      <a:pt x="139" y="474"/>
                    </a:cubicBezTo>
                    <a:cubicBezTo>
                      <a:pt x="141" y="474"/>
                      <a:pt x="143" y="472"/>
                      <a:pt x="144" y="472"/>
                    </a:cubicBezTo>
                    <a:cubicBezTo>
                      <a:pt x="145" y="473"/>
                      <a:pt x="146" y="473"/>
                      <a:pt x="146" y="475"/>
                    </a:cubicBezTo>
                    <a:cubicBezTo>
                      <a:pt x="146" y="477"/>
                      <a:pt x="144" y="479"/>
                      <a:pt x="143" y="479"/>
                    </a:cubicBezTo>
                    <a:cubicBezTo>
                      <a:pt x="140" y="479"/>
                      <a:pt x="139" y="476"/>
                      <a:pt x="136" y="476"/>
                    </a:cubicBezTo>
                    <a:cubicBezTo>
                      <a:pt x="136" y="479"/>
                      <a:pt x="137" y="480"/>
                      <a:pt x="139" y="480"/>
                    </a:cubicBezTo>
                    <a:cubicBezTo>
                      <a:pt x="134" y="485"/>
                      <a:pt x="134" y="491"/>
                      <a:pt x="132" y="498"/>
                    </a:cubicBezTo>
                    <a:cubicBezTo>
                      <a:pt x="131" y="501"/>
                      <a:pt x="126" y="501"/>
                      <a:pt x="124" y="502"/>
                    </a:cubicBezTo>
                    <a:cubicBezTo>
                      <a:pt x="120" y="503"/>
                      <a:pt x="116" y="507"/>
                      <a:pt x="116" y="512"/>
                    </a:cubicBezTo>
                    <a:cubicBezTo>
                      <a:pt x="116" y="523"/>
                      <a:pt x="129" y="519"/>
                      <a:pt x="129" y="528"/>
                    </a:cubicBezTo>
                    <a:cubicBezTo>
                      <a:pt x="129" y="536"/>
                      <a:pt x="121" y="537"/>
                      <a:pt x="117" y="541"/>
                    </a:cubicBezTo>
                    <a:cubicBezTo>
                      <a:pt x="115" y="543"/>
                      <a:pt x="116" y="547"/>
                      <a:pt x="114" y="550"/>
                    </a:cubicBezTo>
                    <a:cubicBezTo>
                      <a:pt x="112" y="554"/>
                      <a:pt x="108" y="553"/>
                      <a:pt x="105" y="555"/>
                    </a:cubicBezTo>
                    <a:cubicBezTo>
                      <a:pt x="102" y="559"/>
                      <a:pt x="100" y="563"/>
                      <a:pt x="100" y="568"/>
                    </a:cubicBezTo>
                    <a:cubicBezTo>
                      <a:pt x="100" y="571"/>
                      <a:pt x="103" y="574"/>
                      <a:pt x="104" y="575"/>
                    </a:cubicBezTo>
                    <a:cubicBezTo>
                      <a:pt x="110" y="578"/>
                      <a:pt x="109" y="591"/>
                      <a:pt x="113" y="594"/>
                    </a:cubicBezTo>
                    <a:cubicBezTo>
                      <a:pt x="119" y="601"/>
                      <a:pt x="127" y="603"/>
                      <a:pt x="135" y="607"/>
                    </a:cubicBezTo>
                  </a:path>
                </a:pathLst>
              </a:custGeom>
              <a:solidFill>
                <a:srgbClr val="D5D5D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5" name="Group 5">
              <a:extLst>
                <a:ext uri="{FF2B5EF4-FFF2-40B4-BE49-F238E27FC236}">
                  <a16:creationId xmlns:a16="http://schemas.microsoft.com/office/drawing/2014/main" id="{AFE40882-890F-7C4A-8948-BEEEE2E8111A}"/>
                </a:ext>
              </a:extLst>
            </p:cNvPr>
            <p:cNvGrpSpPr/>
            <p:nvPr/>
          </p:nvGrpSpPr>
          <p:grpSpPr>
            <a:xfrm>
              <a:off x="3474675" y="1163388"/>
              <a:ext cx="821591" cy="1382949"/>
              <a:chOff x="4185654" y="962903"/>
              <a:chExt cx="821591" cy="1382949"/>
            </a:xfrm>
            <a:grpFill/>
          </p:grpSpPr>
          <p:sp>
            <p:nvSpPr>
              <p:cNvPr id="146" name="Freeform 61">
                <a:extLst>
                  <a:ext uri="{FF2B5EF4-FFF2-40B4-BE49-F238E27FC236}">
                    <a16:creationId xmlns:a16="http://schemas.microsoft.com/office/drawing/2014/main" id="{213CDADF-BCE4-984C-87B0-0931B70640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9286" y="1793168"/>
                <a:ext cx="773262" cy="552684"/>
              </a:xfrm>
              <a:custGeom>
                <a:avLst/>
                <a:gdLst>
                  <a:gd name="T0" fmla="*/ 308 w 316"/>
                  <a:gd name="T1" fmla="*/ 151 h 226"/>
                  <a:gd name="T2" fmla="*/ 306 w 316"/>
                  <a:gd name="T3" fmla="*/ 178 h 226"/>
                  <a:gd name="T4" fmla="*/ 278 w 316"/>
                  <a:gd name="T5" fmla="*/ 178 h 226"/>
                  <a:gd name="T6" fmla="*/ 261 w 316"/>
                  <a:gd name="T7" fmla="*/ 184 h 226"/>
                  <a:gd name="T8" fmla="*/ 262 w 316"/>
                  <a:gd name="T9" fmla="*/ 197 h 226"/>
                  <a:gd name="T10" fmla="*/ 268 w 316"/>
                  <a:gd name="T11" fmla="*/ 209 h 226"/>
                  <a:gd name="T12" fmla="*/ 260 w 316"/>
                  <a:gd name="T13" fmla="*/ 207 h 226"/>
                  <a:gd name="T14" fmla="*/ 258 w 316"/>
                  <a:gd name="T15" fmla="*/ 219 h 226"/>
                  <a:gd name="T16" fmla="*/ 248 w 316"/>
                  <a:gd name="T17" fmla="*/ 205 h 226"/>
                  <a:gd name="T18" fmla="*/ 233 w 316"/>
                  <a:gd name="T19" fmla="*/ 180 h 226"/>
                  <a:gd name="T20" fmla="*/ 214 w 316"/>
                  <a:gd name="T21" fmla="*/ 155 h 226"/>
                  <a:gd name="T22" fmla="*/ 188 w 316"/>
                  <a:gd name="T23" fmla="*/ 138 h 226"/>
                  <a:gd name="T24" fmla="*/ 176 w 316"/>
                  <a:gd name="T25" fmla="*/ 137 h 226"/>
                  <a:gd name="T26" fmla="*/ 188 w 316"/>
                  <a:gd name="T27" fmla="*/ 159 h 226"/>
                  <a:gd name="T28" fmla="*/ 205 w 316"/>
                  <a:gd name="T29" fmla="*/ 171 h 226"/>
                  <a:gd name="T30" fmla="*/ 215 w 316"/>
                  <a:gd name="T31" fmla="*/ 184 h 226"/>
                  <a:gd name="T32" fmla="*/ 210 w 316"/>
                  <a:gd name="T33" fmla="*/ 198 h 226"/>
                  <a:gd name="T34" fmla="*/ 205 w 316"/>
                  <a:gd name="T35" fmla="*/ 197 h 226"/>
                  <a:gd name="T36" fmla="*/ 189 w 316"/>
                  <a:gd name="T37" fmla="*/ 178 h 226"/>
                  <a:gd name="T38" fmla="*/ 149 w 316"/>
                  <a:gd name="T39" fmla="*/ 145 h 226"/>
                  <a:gd name="T40" fmla="*/ 109 w 316"/>
                  <a:gd name="T41" fmla="*/ 154 h 226"/>
                  <a:gd name="T42" fmla="*/ 88 w 316"/>
                  <a:gd name="T43" fmla="*/ 177 h 226"/>
                  <a:gd name="T44" fmla="*/ 66 w 316"/>
                  <a:gd name="T45" fmla="*/ 212 h 226"/>
                  <a:gd name="T46" fmla="*/ 47 w 316"/>
                  <a:gd name="T47" fmla="*/ 220 h 226"/>
                  <a:gd name="T48" fmla="*/ 6 w 316"/>
                  <a:gd name="T49" fmla="*/ 217 h 226"/>
                  <a:gd name="T50" fmla="*/ 0 w 316"/>
                  <a:gd name="T51" fmla="*/ 199 h 226"/>
                  <a:gd name="T52" fmla="*/ 2 w 316"/>
                  <a:gd name="T53" fmla="*/ 160 h 226"/>
                  <a:gd name="T54" fmla="*/ 31 w 316"/>
                  <a:gd name="T55" fmla="*/ 153 h 226"/>
                  <a:gd name="T56" fmla="*/ 58 w 316"/>
                  <a:gd name="T57" fmla="*/ 156 h 226"/>
                  <a:gd name="T58" fmla="*/ 68 w 316"/>
                  <a:gd name="T59" fmla="*/ 134 h 226"/>
                  <a:gd name="T60" fmla="*/ 67 w 316"/>
                  <a:gd name="T61" fmla="*/ 125 h 226"/>
                  <a:gd name="T62" fmla="*/ 39 w 316"/>
                  <a:gd name="T63" fmla="*/ 106 h 226"/>
                  <a:gd name="T64" fmla="*/ 57 w 316"/>
                  <a:gd name="T65" fmla="*/ 102 h 226"/>
                  <a:gd name="T66" fmla="*/ 62 w 316"/>
                  <a:gd name="T67" fmla="*/ 93 h 226"/>
                  <a:gd name="T68" fmla="*/ 74 w 316"/>
                  <a:gd name="T69" fmla="*/ 94 h 226"/>
                  <a:gd name="T70" fmla="*/ 95 w 316"/>
                  <a:gd name="T71" fmla="*/ 76 h 226"/>
                  <a:gd name="T72" fmla="*/ 114 w 316"/>
                  <a:gd name="T73" fmla="*/ 58 h 226"/>
                  <a:gd name="T74" fmla="*/ 135 w 316"/>
                  <a:gd name="T75" fmla="*/ 47 h 226"/>
                  <a:gd name="T76" fmla="*/ 147 w 316"/>
                  <a:gd name="T77" fmla="*/ 35 h 226"/>
                  <a:gd name="T78" fmla="*/ 159 w 316"/>
                  <a:gd name="T79" fmla="*/ 3 h 226"/>
                  <a:gd name="T80" fmla="*/ 163 w 316"/>
                  <a:gd name="T81" fmla="*/ 16 h 226"/>
                  <a:gd name="T82" fmla="*/ 156 w 316"/>
                  <a:gd name="T83" fmla="*/ 35 h 226"/>
                  <a:gd name="T84" fmla="*/ 165 w 316"/>
                  <a:gd name="T85" fmla="*/ 42 h 226"/>
                  <a:gd name="T86" fmla="*/ 188 w 316"/>
                  <a:gd name="T87" fmla="*/ 44 h 226"/>
                  <a:gd name="T88" fmla="*/ 217 w 316"/>
                  <a:gd name="T89" fmla="*/ 32 h 226"/>
                  <a:gd name="T90" fmla="*/ 246 w 316"/>
                  <a:gd name="T91" fmla="*/ 35 h 226"/>
                  <a:gd name="T92" fmla="*/ 265 w 316"/>
                  <a:gd name="T93" fmla="*/ 61 h 226"/>
                  <a:gd name="T94" fmla="*/ 260 w 316"/>
                  <a:gd name="T95" fmla="*/ 100 h 226"/>
                  <a:gd name="T96" fmla="*/ 306 w 316"/>
                  <a:gd name="T97" fmla="*/ 117 h 226"/>
                  <a:gd name="T98" fmla="*/ 308 w 316"/>
                  <a:gd name="T99" fmla="*/ 133 h 226"/>
                  <a:gd name="T100" fmla="*/ 310 w 316"/>
                  <a:gd name="T101" fmla="*/ 14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16" h="226">
                    <a:moveTo>
                      <a:pt x="310" y="140"/>
                    </a:moveTo>
                    <a:cubicBezTo>
                      <a:pt x="309" y="145"/>
                      <a:pt x="309" y="142"/>
                      <a:pt x="308" y="144"/>
                    </a:cubicBezTo>
                    <a:cubicBezTo>
                      <a:pt x="308" y="151"/>
                      <a:pt x="308" y="151"/>
                      <a:pt x="308" y="151"/>
                    </a:cubicBezTo>
                    <a:cubicBezTo>
                      <a:pt x="305" y="154"/>
                      <a:pt x="300" y="160"/>
                      <a:pt x="300" y="164"/>
                    </a:cubicBezTo>
                    <a:cubicBezTo>
                      <a:pt x="300" y="170"/>
                      <a:pt x="308" y="174"/>
                      <a:pt x="309" y="176"/>
                    </a:cubicBezTo>
                    <a:cubicBezTo>
                      <a:pt x="308" y="178"/>
                      <a:pt x="307" y="177"/>
                      <a:pt x="306" y="178"/>
                    </a:cubicBezTo>
                    <a:cubicBezTo>
                      <a:pt x="303" y="178"/>
                      <a:pt x="301" y="177"/>
                      <a:pt x="298" y="178"/>
                    </a:cubicBezTo>
                    <a:cubicBezTo>
                      <a:pt x="295" y="180"/>
                      <a:pt x="294" y="184"/>
                      <a:pt x="290" y="184"/>
                    </a:cubicBezTo>
                    <a:cubicBezTo>
                      <a:pt x="286" y="184"/>
                      <a:pt x="283" y="178"/>
                      <a:pt x="278" y="178"/>
                    </a:cubicBezTo>
                    <a:cubicBezTo>
                      <a:pt x="273" y="178"/>
                      <a:pt x="272" y="181"/>
                      <a:pt x="268" y="182"/>
                    </a:cubicBezTo>
                    <a:cubicBezTo>
                      <a:pt x="269" y="184"/>
                      <a:pt x="269" y="186"/>
                      <a:pt x="268" y="188"/>
                    </a:cubicBezTo>
                    <a:cubicBezTo>
                      <a:pt x="264" y="188"/>
                      <a:pt x="264" y="184"/>
                      <a:pt x="261" y="184"/>
                    </a:cubicBezTo>
                    <a:cubicBezTo>
                      <a:pt x="260" y="184"/>
                      <a:pt x="258" y="186"/>
                      <a:pt x="258" y="187"/>
                    </a:cubicBezTo>
                    <a:cubicBezTo>
                      <a:pt x="263" y="193"/>
                      <a:pt x="263" y="193"/>
                      <a:pt x="263" y="193"/>
                    </a:cubicBezTo>
                    <a:cubicBezTo>
                      <a:pt x="263" y="195"/>
                      <a:pt x="262" y="196"/>
                      <a:pt x="262" y="197"/>
                    </a:cubicBezTo>
                    <a:cubicBezTo>
                      <a:pt x="262" y="198"/>
                      <a:pt x="270" y="205"/>
                      <a:pt x="272" y="205"/>
                    </a:cubicBezTo>
                    <a:cubicBezTo>
                      <a:pt x="272" y="206"/>
                      <a:pt x="273" y="207"/>
                      <a:pt x="273" y="207"/>
                    </a:cubicBezTo>
                    <a:cubicBezTo>
                      <a:pt x="272" y="208"/>
                      <a:pt x="269" y="207"/>
                      <a:pt x="268" y="209"/>
                    </a:cubicBezTo>
                    <a:cubicBezTo>
                      <a:pt x="268" y="209"/>
                      <a:pt x="268" y="209"/>
                      <a:pt x="268" y="209"/>
                    </a:cubicBezTo>
                    <a:cubicBezTo>
                      <a:pt x="265" y="209"/>
                      <a:pt x="262" y="206"/>
                      <a:pt x="260" y="205"/>
                    </a:cubicBezTo>
                    <a:cubicBezTo>
                      <a:pt x="260" y="207"/>
                      <a:pt x="260" y="207"/>
                      <a:pt x="260" y="207"/>
                    </a:cubicBezTo>
                    <a:cubicBezTo>
                      <a:pt x="261" y="209"/>
                      <a:pt x="262" y="210"/>
                      <a:pt x="262" y="212"/>
                    </a:cubicBezTo>
                    <a:cubicBezTo>
                      <a:pt x="262" y="214"/>
                      <a:pt x="259" y="217"/>
                      <a:pt x="262" y="219"/>
                    </a:cubicBezTo>
                    <a:cubicBezTo>
                      <a:pt x="261" y="219"/>
                      <a:pt x="258" y="219"/>
                      <a:pt x="258" y="219"/>
                    </a:cubicBezTo>
                    <a:cubicBezTo>
                      <a:pt x="254" y="219"/>
                      <a:pt x="250" y="214"/>
                      <a:pt x="250" y="209"/>
                    </a:cubicBezTo>
                    <a:cubicBezTo>
                      <a:pt x="250" y="207"/>
                      <a:pt x="252" y="206"/>
                      <a:pt x="253" y="205"/>
                    </a:cubicBezTo>
                    <a:cubicBezTo>
                      <a:pt x="252" y="205"/>
                      <a:pt x="250" y="205"/>
                      <a:pt x="248" y="205"/>
                    </a:cubicBezTo>
                    <a:cubicBezTo>
                      <a:pt x="247" y="205"/>
                      <a:pt x="247" y="202"/>
                      <a:pt x="247" y="202"/>
                    </a:cubicBezTo>
                    <a:cubicBezTo>
                      <a:pt x="246" y="198"/>
                      <a:pt x="243" y="195"/>
                      <a:pt x="241" y="193"/>
                    </a:cubicBezTo>
                    <a:cubicBezTo>
                      <a:pt x="237" y="189"/>
                      <a:pt x="233" y="186"/>
                      <a:pt x="233" y="180"/>
                    </a:cubicBezTo>
                    <a:cubicBezTo>
                      <a:pt x="233" y="177"/>
                      <a:pt x="233" y="175"/>
                      <a:pt x="233" y="173"/>
                    </a:cubicBezTo>
                    <a:cubicBezTo>
                      <a:pt x="233" y="169"/>
                      <a:pt x="226" y="163"/>
                      <a:pt x="222" y="161"/>
                    </a:cubicBezTo>
                    <a:cubicBezTo>
                      <a:pt x="218" y="159"/>
                      <a:pt x="214" y="159"/>
                      <a:pt x="214" y="155"/>
                    </a:cubicBezTo>
                    <a:cubicBezTo>
                      <a:pt x="212" y="155"/>
                      <a:pt x="211" y="155"/>
                      <a:pt x="210" y="155"/>
                    </a:cubicBezTo>
                    <a:cubicBezTo>
                      <a:pt x="203" y="155"/>
                      <a:pt x="196" y="145"/>
                      <a:pt x="196" y="138"/>
                    </a:cubicBezTo>
                    <a:cubicBezTo>
                      <a:pt x="193" y="138"/>
                      <a:pt x="191" y="138"/>
                      <a:pt x="188" y="138"/>
                    </a:cubicBezTo>
                    <a:cubicBezTo>
                      <a:pt x="184" y="138"/>
                      <a:pt x="186" y="132"/>
                      <a:pt x="184" y="131"/>
                    </a:cubicBezTo>
                    <a:cubicBezTo>
                      <a:pt x="181" y="133"/>
                      <a:pt x="174" y="133"/>
                      <a:pt x="174" y="136"/>
                    </a:cubicBezTo>
                    <a:cubicBezTo>
                      <a:pt x="174" y="136"/>
                      <a:pt x="175" y="137"/>
                      <a:pt x="176" y="137"/>
                    </a:cubicBezTo>
                    <a:cubicBezTo>
                      <a:pt x="175" y="139"/>
                      <a:pt x="175" y="141"/>
                      <a:pt x="175" y="143"/>
                    </a:cubicBezTo>
                    <a:cubicBezTo>
                      <a:pt x="175" y="147"/>
                      <a:pt x="177" y="149"/>
                      <a:pt x="181" y="150"/>
                    </a:cubicBezTo>
                    <a:cubicBezTo>
                      <a:pt x="185" y="151"/>
                      <a:pt x="187" y="156"/>
                      <a:pt x="188" y="159"/>
                    </a:cubicBezTo>
                    <a:cubicBezTo>
                      <a:pt x="189" y="163"/>
                      <a:pt x="191" y="167"/>
                      <a:pt x="194" y="168"/>
                    </a:cubicBezTo>
                    <a:cubicBezTo>
                      <a:pt x="198" y="170"/>
                      <a:pt x="201" y="169"/>
                      <a:pt x="205" y="169"/>
                    </a:cubicBezTo>
                    <a:cubicBezTo>
                      <a:pt x="205" y="170"/>
                      <a:pt x="205" y="171"/>
                      <a:pt x="205" y="171"/>
                    </a:cubicBezTo>
                    <a:cubicBezTo>
                      <a:pt x="203" y="175"/>
                      <a:pt x="210" y="176"/>
                      <a:pt x="212" y="177"/>
                    </a:cubicBezTo>
                    <a:cubicBezTo>
                      <a:pt x="218" y="180"/>
                      <a:pt x="225" y="182"/>
                      <a:pt x="224" y="188"/>
                    </a:cubicBezTo>
                    <a:cubicBezTo>
                      <a:pt x="221" y="188"/>
                      <a:pt x="219" y="184"/>
                      <a:pt x="215" y="184"/>
                    </a:cubicBezTo>
                    <a:cubicBezTo>
                      <a:pt x="211" y="184"/>
                      <a:pt x="208" y="186"/>
                      <a:pt x="208" y="188"/>
                    </a:cubicBezTo>
                    <a:cubicBezTo>
                      <a:pt x="208" y="192"/>
                      <a:pt x="213" y="193"/>
                      <a:pt x="213" y="197"/>
                    </a:cubicBezTo>
                    <a:cubicBezTo>
                      <a:pt x="213" y="198"/>
                      <a:pt x="210" y="198"/>
                      <a:pt x="210" y="198"/>
                    </a:cubicBezTo>
                    <a:cubicBezTo>
                      <a:pt x="207" y="201"/>
                      <a:pt x="208" y="207"/>
                      <a:pt x="204" y="207"/>
                    </a:cubicBezTo>
                    <a:cubicBezTo>
                      <a:pt x="202" y="207"/>
                      <a:pt x="200" y="206"/>
                      <a:pt x="200" y="205"/>
                    </a:cubicBezTo>
                    <a:cubicBezTo>
                      <a:pt x="204" y="205"/>
                      <a:pt x="205" y="201"/>
                      <a:pt x="205" y="197"/>
                    </a:cubicBezTo>
                    <a:cubicBezTo>
                      <a:pt x="205" y="193"/>
                      <a:pt x="203" y="192"/>
                      <a:pt x="202" y="189"/>
                    </a:cubicBezTo>
                    <a:cubicBezTo>
                      <a:pt x="202" y="189"/>
                      <a:pt x="195" y="182"/>
                      <a:pt x="194" y="181"/>
                    </a:cubicBezTo>
                    <a:cubicBezTo>
                      <a:pt x="193" y="181"/>
                      <a:pt x="189" y="179"/>
                      <a:pt x="189" y="178"/>
                    </a:cubicBezTo>
                    <a:cubicBezTo>
                      <a:pt x="180" y="176"/>
                      <a:pt x="178" y="173"/>
                      <a:pt x="173" y="168"/>
                    </a:cubicBezTo>
                    <a:cubicBezTo>
                      <a:pt x="171" y="166"/>
                      <a:pt x="167" y="165"/>
                      <a:pt x="166" y="163"/>
                    </a:cubicBezTo>
                    <a:cubicBezTo>
                      <a:pt x="161" y="156"/>
                      <a:pt x="159" y="145"/>
                      <a:pt x="149" y="145"/>
                    </a:cubicBezTo>
                    <a:cubicBezTo>
                      <a:pt x="143" y="145"/>
                      <a:pt x="143" y="148"/>
                      <a:pt x="141" y="149"/>
                    </a:cubicBezTo>
                    <a:cubicBezTo>
                      <a:pt x="135" y="152"/>
                      <a:pt x="131" y="157"/>
                      <a:pt x="125" y="157"/>
                    </a:cubicBezTo>
                    <a:cubicBezTo>
                      <a:pt x="119" y="157"/>
                      <a:pt x="115" y="154"/>
                      <a:pt x="109" y="154"/>
                    </a:cubicBezTo>
                    <a:cubicBezTo>
                      <a:pt x="105" y="154"/>
                      <a:pt x="100" y="157"/>
                      <a:pt x="100" y="161"/>
                    </a:cubicBezTo>
                    <a:cubicBezTo>
                      <a:pt x="102" y="168"/>
                      <a:pt x="102" y="168"/>
                      <a:pt x="102" y="168"/>
                    </a:cubicBezTo>
                    <a:cubicBezTo>
                      <a:pt x="100" y="173"/>
                      <a:pt x="94" y="175"/>
                      <a:pt x="88" y="177"/>
                    </a:cubicBezTo>
                    <a:cubicBezTo>
                      <a:pt x="83" y="178"/>
                      <a:pt x="74" y="190"/>
                      <a:pt x="74" y="196"/>
                    </a:cubicBezTo>
                    <a:cubicBezTo>
                      <a:pt x="74" y="198"/>
                      <a:pt x="76" y="199"/>
                      <a:pt x="77" y="200"/>
                    </a:cubicBezTo>
                    <a:cubicBezTo>
                      <a:pt x="73" y="205"/>
                      <a:pt x="72" y="209"/>
                      <a:pt x="66" y="212"/>
                    </a:cubicBezTo>
                    <a:cubicBezTo>
                      <a:pt x="62" y="213"/>
                      <a:pt x="62" y="221"/>
                      <a:pt x="56" y="219"/>
                    </a:cubicBezTo>
                    <a:cubicBezTo>
                      <a:pt x="56" y="219"/>
                      <a:pt x="56" y="219"/>
                      <a:pt x="56" y="219"/>
                    </a:cubicBezTo>
                    <a:cubicBezTo>
                      <a:pt x="53" y="218"/>
                      <a:pt x="48" y="220"/>
                      <a:pt x="47" y="220"/>
                    </a:cubicBezTo>
                    <a:cubicBezTo>
                      <a:pt x="40" y="220"/>
                      <a:pt x="36" y="226"/>
                      <a:pt x="30" y="226"/>
                    </a:cubicBezTo>
                    <a:cubicBezTo>
                      <a:pt x="26" y="226"/>
                      <a:pt x="25" y="215"/>
                      <a:pt x="19" y="215"/>
                    </a:cubicBezTo>
                    <a:cubicBezTo>
                      <a:pt x="14" y="215"/>
                      <a:pt x="11" y="217"/>
                      <a:pt x="6" y="217"/>
                    </a:cubicBezTo>
                    <a:cubicBezTo>
                      <a:pt x="5" y="217"/>
                      <a:pt x="4" y="215"/>
                      <a:pt x="4" y="215"/>
                    </a:cubicBezTo>
                    <a:cubicBezTo>
                      <a:pt x="4" y="209"/>
                      <a:pt x="4" y="207"/>
                      <a:pt x="4" y="203"/>
                    </a:cubicBezTo>
                    <a:cubicBezTo>
                      <a:pt x="2" y="203"/>
                      <a:pt x="0" y="201"/>
                      <a:pt x="0" y="199"/>
                    </a:cubicBezTo>
                    <a:cubicBezTo>
                      <a:pt x="0" y="195"/>
                      <a:pt x="3" y="195"/>
                      <a:pt x="3" y="193"/>
                    </a:cubicBezTo>
                    <a:cubicBezTo>
                      <a:pt x="3" y="185"/>
                      <a:pt x="5" y="178"/>
                      <a:pt x="5" y="170"/>
                    </a:cubicBezTo>
                    <a:cubicBezTo>
                      <a:pt x="5" y="166"/>
                      <a:pt x="2" y="162"/>
                      <a:pt x="2" y="160"/>
                    </a:cubicBezTo>
                    <a:cubicBezTo>
                      <a:pt x="2" y="158"/>
                      <a:pt x="12" y="152"/>
                      <a:pt x="14" y="152"/>
                    </a:cubicBezTo>
                    <a:cubicBezTo>
                      <a:pt x="15" y="152"/>
                      <a:pt x="16" y="153"/>
                      <a:pt x="18" y="153"/>
                    </a:cubicBezTo>
                    <a:cubicBezTo>
                      <a:pt x="31" y="153"/>
                      <a:pt x="31" y="153"/>
                      <a:pt x="31" y="153"/>
                    </a:cubicBezTo>
                    <a:cubicBezTo>
                      <a:pt x="32" y="154"/>
                      <a:pt x="34" y="154"/>
                      <a:pt x="36" y="155"/>
                    </a:cubicBezTo>
                    <a:cubicBezTo>
                      <a:pt x="50" y="155"/>
                      <a:pt x="50" y="155"/>
                      <a:pt x="50" y="155"/>
                    </a:cubicBezTo>
                    <a:cubicBezTo>
                      <a:pt x="53" y="154"/>
                      <a:pt x="55" y="156"/>
                      <a:pt x="58" y="156"/>
                    </a:cubicBezTo>
                    <a:cubicBezTo>
                      <a:pt x="60" y="156"/>
                      <a:pt x="64" y="154"/>
                      <a:pt x="65" y="154"/>
                    </a:cubicBezTo>
                    <a:cubicBezTo>
                      <a:pt x="65" y="149"/>
                      <a:pt x="68" y="147"/>
                      <a:pt x="68" y="141"/>
                    </a:cubicBezTo>
                    <a:cubicBezTo>
                      <a:pt x="68" y="140"/>
                      <a:pt x="68" y="135"/>
                      <a:pt x="68" y="134"/>
                    </a:cubicBezTo>
                    <a:cubicBezTo>
                      <a:pt x="68" y="134"/>
                      <a:pt x="68" y="134"/>
                      <a:pt x="68" y="134"/>
                    </a:cubicBezTo>
                    <a:cubicBezTo>
                      <a:pt x="68" y="133"/>
                      <a:pt x="69" y="131"/>
                      <a:pt x="69" y="130"/>
                    </a:cubicBezTo>
                    <a:cubicBezTo>
                      <a:pt x="69" y="127"/>
                      <a:pt x="67" y="128"/>
                      <a:pt x="67" y="125"/>
                    </a:cubicBezTo>
                    <a:cubicBezTo>
                      <a:pt x="61" y="125"/>
                      <a:pt x="60" y="120"/>
                      <a:pt x="60" y="116"/>
                    </a:cubicBezTo>
                    <a:cubicBezTo>
                      <a:pt x="58" y="115"/>
                      <a:pt x="58" y="114"/>
                      <a:pt x="56" y="114"/>
                    </a:cubicBezTo>
                    <a:cubicBezTo>
                      <a:pt x="52" y="112"/>
                      <a:pt x="39" y="110"/>
                      <a:pt x="39" y="106"/>
                    </a:cubicBezTo>
                    <a:cubicBezTo>
                      <a:pt x="39" y="106"/>
                      <a:pt x="39" y="105"/>
                      <a:pt x="39" y="104"/>
                    </a:cubicBezTo>
                    <a:cubicBezTo>
                      <a:pt x="39" y="102"/>
                      <a:pt x="47" y="100"/>
                      <a:pt x="50" y="99"/>
                    </a:cubicBezTo>
                    <a:cubicBezTo>
                      <a:pt x="50" y="101"/>
                      <a:pt x="55" y="102"/>
                      <a:pt x="57" y="102"/>
                    </a:cubicBezTo>
                    <a:cubicBezTo>
                      <a:pt x="60" y="102"/>
                      <a:pt x="63" y="101"/>
                      <a:pt x="64" y="101"/>
                    </a:cubicBezTo>
                    <a:cubicBezTo>
                      <a:pt x="64" y="99"/>
                      <a:pt x="64" y="99"/>
                      <a:pt x="64" y="99"/>
                    </a:cubicBezTo>
                    <a:cubicBezTo>
                      <a:pt x="62" y="98"/>
                      <a:pt x="63" y="94"/>
                      <a:pt x="62" y="93"/>
                    </a:cubicBezTo>
                    <a:cubicBezTo>
                      <a:pt x="62" y="91"/>
                      <a:pt x="62" y="91"/>
                      <a:pt x="62" y="91"/>
                    </a:cubicBezTo>
                    <a:cubicBezTo>
                      <a:pt x="65" y="91"/>
                      <a:pt x="65" y="91"/>
                      <a:pt x="65" y="91"/>
                    </a:cubicBezTo>
                    <a:cubicBezTo>
                      <a:pt x="68" y="93"/>
                      <a:pt x="70" y="94"/>
                      <a:pt x="74" y="94"/>
                    </a:cubicBezTo>
                    <a:cubicBezTo>
                      <a:pt x="76" y="94"/>
                      <a:pt x="78" y="92"/>
                      <a:pt x="79" y="90"/>
                    </a:cubicBezTo>
                    <a:cubicBezTo>
                      <a:pt x="87" y="90"/>
                      <a:pt x="90" y="84"/>
                      <a:pt x="91" y="77"/>
                    </a:cubicBezTo>
                    <a:cubicBezTo>
                      <a:pt x="93" y="77"/>
                      <a:pt x="94" y="77"/>
                      <a:pt x="95" y="76"/>
                    </a:cubicBezTo>
                    <a:cubicBezTo>
                      <a:pt x="97" y="76"/>
                      <a:pt x="109" y="71"/>
                      <a:pt x="110" y="70"/>
                    </a:cubicBezTo>
                    <a:cubicBezTo>
                      <a:pt x="112" y="68"/>
                      <a:pt x="111" y="64"/>
                      <a:pt x="111" y="61"/>
                    </a:cubicBezTo>
                    <a:cubicBezTo>
                      <a:pt x="111" y="60"/>
                      <a:pt x="114" y="58"/>
                      <a:pt x="114" y="58"/>
                    </a:cubicBezTo>
                    <a:cubicBezTo>
                      <a:pt x="118" y="54"/>
                      <a:pt x="122" y="49"/>
                      <a:pt x="129" y="49"/>
                    </a:cubicBezTo>
                    <a:cubicBezTo>
                      <a:pt x="132" y="49"/>
                      <a:pt x="131" y="50"/>
                      <a:pt x="133" y="49"/>
                    </a:cubicBezTo>
                    <a:cubicBezTo>
                      <a:pt x="134" y="50"/>
                      <a:pt x="134" y="48"/>
                      <a:pt x="135" y="47"/>
                    </a:cubicBezTo>
                    <a:cubicBezTo>
                      <a:pt x="137" y="45"/>
                      <a:pt x="140" y="47"/>
                      <a:pt x="142" y="47"/>
                    </a:cubicBezTo>
                    <a:cubicBezTo>
                      <a:pt x="144" y="47"/>
                      <a:pt x="149" y="44"/>
                      <a:pt x="149" y="42"/>
                    </a:cubicBezTo>
                    <a:cubicBezTo>
                      <a:pt x="149" y="40"/>
                      <a:pt x="147" y="35"/>
                      <a:pt x="147" y="35"/>
                    </a:cubicBezTo>
                    <a:cubicBezTo>
                      <a:pt x="145" y="27"/>
                      <a:pt x="141" y="25"/>
                      <a:pt x="141" y="18"/>
                    </a:cubicBezTo>
                    <a:cubicBezTo>
                      <a:pt x="141" y="6"/>
                      <a:pt x="152" y="5"/>
                      <a:pt x="159" y="0"/>
                    </a:cubicBezTo>
                    <a:cubicBezTo>
                      <a:pt x="159" y="3"/>
                      <a:pt x="159" y="3"/>
                      <a:pt x="159" y="3"/>
                    </a:cubicBezTo>
                    <a:cubicBezTo>
                      <a:pt x="158" y="6"/>
                      <a:pt x="157" y="8"/>
                      <a:pt x="157" y="11"/>
                    </a:cubicBezTo>
                    <a:cubicBezTo>
                      <a:pt x="157" y="13"/>
                      <a:pt x="161" y="14"/>
                      <a:pt x="163" y="14"/>
                    </a:cubicBezTo>
                    <a:cubicBezTo>
                      <a:pt x="163" y="15"/>
                      <a:pt x="163" y="15"/>
                      <a:pt x="163" y="16"/>
                    </a:cubicBezTo>
                    <a:cubicBezTo>
                      <a:pt x="163" y="17"/>
                      <a:pt x="160" y="18"/>
                      <a:pt x="159" y="19"/>
                    </a:cubicBezTo>
                    <a:cubicBezTo>
                      <a:pt x="157" y="22"/>
                      <a:pt x="153" y="24"/>
                      <a:pt x="153" y="30"/>
                    </a:cubicBezTo>
                    <a:cubicBezTo>
                      <a:pt x="153" y="32"/>
                      <a:pt x="155" y="34"/>
                      <a:pt x="156" y="35"/>
                    </a:cubicBezTo>
                    <a:cubicBezTo>
                      <a:pt x="156" y="36"/>
                      <a:pt x="157" y="37"/>
                      <a:pt x="156" y="38"/>
                    </a:cubicBezTo>
                    <a:cubicBezTo>
                      <a:pt x="159" y="38"/>
                      <a:pt x="161" y="39"/>
                      <a:pt x="163" y="39"/>
                    </a:cubicBezTo>
                    <a:cubicBezTo>
                      <a:pt x="164" y="40"/>
                      <a:pt x="164" y="42"/>
                      <a:pt x="165" y="42"/>
                    </a:cubicBezTo>
                    <a:cubicBezTo>
                      <a:pt x="173" y="42"/>
                      <a:pt x="178" y="36"/>
                      <a:pt x="185" y="37"/>
                    </a:cubicBezTo>
                    <a:cubicBezTo>
                      <a:pt x="185" y="38"/>
                      <a:pt x="183" y="39"/>
                      <a:pt x="183" y="40"/>
                    </a:cubicBezTo>
                    <a:cubicBezTo>
                      <a:pt x="183" y="40"/>
                      <a:pt x="188" y="44"/>
                      <a:pt x="188" y="44"/>
                    </a:cubicBezTo>
                    <a:cubicBezTo>
                      <a:pt x="191" y="44"/>
                      <a:pt x="192" y="42"/>
                      <a:pt x="193" y="41"/>
                    </a:cubicBezTo>
                    <a:cubicBezTo>
                      <a:pt x="198" y="39"/>
                      <a:pt x="202" y="40"/>
                      <a:pt x="206" y="38"/>
                    </a:cubicBezTo>
                    <a:cubicBezTo>
                      <a:pt x="209" y="37"/>
                      <a:pt x="213" y="32"/>
                      <a:pt x="217" y="32"/>
                    </a:cubicBezTo>
                    <a:cubicBezTo>
                      <a:pt x="220" y="32"/>
                      <a:pt x="224" y="33"/>
                      <a:pt x="226" y="34"/>
                    </a:cubicBezTo>
                    <a:cubicBezTo>
                      <a:pt x="226" y="35"/>
                      <a:pt x="225" y="36"/>
                      <a:pt x="225" y="37"/>
                    </a:cubicBezTo>
                    <a:cubicBezTo>
                      <a:pt x="233" y="37"/>
                      <a:pt x="240" y="35"/>
                      <a:pt x="246" y="35"/>
                    </a:cubicBezTo>
                    <a:cubicBezTo>
                      <a:pt x="251" y="35"/>
                      <a:pt x="255" y="35"/>
                      <a:pt x="260" y="35"/>
                    </a:cubicBezTo>
                    <a:cubicBezTo>
                      <a:pt x="266" y="35"/>
                      <a:pt x="269" y="46"/>
                      <a:pt x="269" y="52"/>
                    </a:cubicBezTo>
                    <a:cubicBezTo>
                      <a:pt x="269" y="56"/>
                      <a:pt x="265" y="58"/>
                      <a:pt x="265" y="61"/>
                    </a:cubicBezTo>
                    <a:cubicBezTo>
                      <a:pt x="265" y="67"/>
                      <a:pt x="271" y="71"/>
                      <a:pt x="271" y="77"/>
                    </a:cubicBezTo>
                    <a:cubicBezTo>
                      <a:pt x="271" y="80"/>
                      <a:pt x="265" y="81"/>
                      <a:pt x="264" y="83"/>
                    </a:cubicBezTo>
                    <a:cubicBezTo>
                      <a:pt x="261" y="88"/>
                      <a:pt x="260" y="93"/>
                      <a:pt x="260" y="100"/>
                    </a:cubicBezTo>
                    <a:cubicBezTo>
                      <a:pt x="260" y="108"/>
                      <a:pt x="265" y="106"/>
                      <a:pt x="272" y="106"/>
                    </a:cubicBezTo>
                    <a:cubicBezTo>
                      <a:pt x="281" y="106"/>
                      <a:pt x="285" y="102"/>
                      <a:pt x="292" y="102"/>
                    </a:cubicBezTo>
                    <a:cubicBezTo>
                      <a:pt x="300" y="102"/>
                      <a:pt x="298" y="117"/>
                      <a:pt x="306" y="117"/>
                    </a:cubicBezTo>
                    <a:cubicBezTo>
                      <a:pt x="306" y="129"/>
                      <a:pt x="306" y="129"/>
                      <a:pt x="306" y="129"/>
                    </a:cubicBezTo>
                    <a:cubicBezTo>
                      <a:pt x="306" y="130"/>
                      <a:pt x="306" y="130"/>
                      <a:pt x="307" y="131"/>
                    </a:cubicBezTo>
                    <a:cubicBezTo>
                      <a:pt x="308" y="133"/>
                      <a:pt x="308" y="133"/>
                      <a:pt x="308" y="133"/>
                    </a:cubicBezTo>
                    <a:cubicBezTo>
                      <a:pt x="310" y="133"/>
                      <a:pt x="313" y="131"/>
                      <a:pt x="315" y="131"/>
                    </a:cubicBezTo>
                    <a:cubicBezTo>
                      <a:pt x="316" y="132"/>
                      <a:pt x="315" y="134"/>
                      <a:pt x="316" y="135"/>
                    </a:cubicBezTo>
                    <a:cubicBezTo>
                      <a:pt x="313" y="136"/>
                      <a:pt x="310" y="137"/>
                      <a:pt x="310" y="14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7" name="Freeform 62">
                <a:extLst>
                  <a:ext uri="{FF2B5EF4-FFF2-40B4-BE49-F238E27FC236}">
                    <a16:creationId xmlns:a16="http://schemas.microsoft.com/office/drawing/2014/main" id="{6AAA0134-7C91-494A-A8A6-9F5D14591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541" y="1352012"/>
                <a:ext cx="521704" cy="506834"/>
              </a:xfrm>
              <a:custGeom>
                <a:avLst/>
                <a:gdLst>
                  <a:gd name="T0" fmla="*/ 43 w 213"/>
                  <a:gd name="T1" fmla="*/ 154 h 207"/>
                  <a:gd name="T2" fmla="*/ 3 w 213"/>
                  <a:gd name="T3" fmla="*/ 165 h 207"/>
                  <a:gd name="T4" fmla="*/ 8 w 213"/>
                  <a:gd name="T5" fmla="*/ 157 h 207"/>
                  <a:gd name="T6" fmla="*/ 5 w 213"/>
                  <a:gd name="T7" fmla="*/ 151 h 207"/>
                  <a:gd name="T8" fmla="*/ 6 w 213"/>
                  <a:gd name="T9" fmla="*/ 124 h 207"/>
                  <a:gd name="T10" fmla="*/ 36 w 213"/>
                  <a:gd name="T11" fmla="*/ 106 h 207"/>
                  <a:gd name="T12" fmla="*/ 55 w 213"/>
                  <a:gd name="T13" fmla="*/ 84 h 207"/>
                  <a:gd name="T14" fmla="*/ 63 w 213"/>
                  <a:gd name="T15" fmla="*/ 66 h 207"/>
                  <a:gd name="T16" fmla="*/ 92 w 213"/>
                  <a:gd name="T17" fmla="*/ 36 h 207"/>
                  <a:gd name="T18" fmla="*/ 81 w 213"/>
                  <a:gd name="T19" fmla="*/ 37 h 207"/>
                  <a:gd name="T20" fmla="*/ 81 w 213"/>
                  <a:gd name="T21" fmla="*/ 32 h 207"/>
                  <a:gd name="T22" fmla="*/ 86 w 213"/>
                  <a:gd name="T23" fmla="*/ 29 h 207"/>
                  <a:gd name="T24" fmla="*/ 96 w 213"/>
                  <a:gd name="T25" fmla="*/ 37 h 207"/>
                  <a:gd name="T26" fmla="*/ 97 w 213"/>
                  <a:gd name="T27" fmla="*/ 29 h 207"/>
                  <a:gd name="T28" fmla="*/ 109 w 213"/>
                  <a:gd name="T29" fmla="*/ 24 h 207"/>
                  <a:gd name="T30" fmla="*/ 119 w 213"/>
                  <a:gd name="T31" fmla="*/ 18 h 207"/>
                  <a:gd name="T32" fmla="*/ 130 w 213"/>
                  <a:gd name="T33" fmla="*/ 14 h 207"/>
                  <a:gd name="T34" fmla="*/ 143 w 213"/>
                  <a:gd name="T35" fmla="*/ 11 h 207"/>
                  <a:gd name="T36" fmla="*/ 145 w 213"/>
                  <a:gd name="T37" fmla="*/ 3 h 207"/>
                  <a:gd name="T38" fmla="*/ 166 w 213"/>
                  <a:gd name="T39" fmla="*/ 4 h 207"/>
                  <a:gd name="T40" fmla="*/ 173 w 213"/>
                  <a:gd name="T41" fmla="*/ 5 h 207"/>
                  <a:gd name="T42" fmla="*/ 185 w 213"/>
                  <a:gd name="T43" fmla="*/ 2 h 207"/>
                  <a:gd name="T44" fmla="*/ 192 w 213"/>
                  <a:gd name="T45" fmla="*/ 4 h 207"/>
                  <a:gd name="T46" fmla="*/ 191 w 213"/>
                  <a:gd name="T47" fmla="*/ 16 h 207"/>
                  <a:gd name="T48" fmla="*/ 205 w 213"/>
                  <a:gd name="T49" fmla="*/ 21 h 207"/>
                  <a:gd name="T50" fmla="*/ 201 w 213"/>
                  <a:gd name="T51" fmla="*/ 47 h 207"/>
                  <a:gd name="T52" fmla="*/ 201 w 213"/>
                  <a:gd name="T53" fmla="*/ 73 h 207"/>
                  <a:gd name="T54" fmla="*/ 207 w 213"/>
                  <a:gd name="T55" fmla="*/ 96 h 207"/>
                  <a:gd name="T56" fmla="*/ 213 w 213"/>
                  <a:gd name="T57" fmla="*/ 112 h 207"/>
                  <a:gd name="T58" fmla="*/ 166 w 213"/>
                  <a:gd name="T59" fmla="*/ 146 h 207"/>
                  <a:gd name="T60" fmla="*/ 142 w 213"/>
                  <a:gd name="T61" fmla="*/ 147 h 207"/>
                  <a:gd name="T62" fmla="*/ 134 w 213"/>
                  <a:gd name="T63" fmla="*/ 130 h 207"/>
                  <a:gd name="T64" fmla="*/ 128 w 213"/>
                  <a:gd name="T65" fmla="*/ 114 h 207"/>
                  <a:gd name="T66" fmla="*/ 165 w 213"/>
                  <a:gd name="T67" fmla="*/ 85 h 207"/>
                  <a:gd name="T68" fmla="*/ 131 w 213"/>
                  <a:gd name="T69" fmla="*/ 88 h 207"/>
                  <a:gd name="T70" fmla="*/ 112 w 213"/>
                  <a:gd name="T71" fmla="*/ 110 h 207"/>
                  <a:gd name="T72" fmla="*/ 95 w 213"/>
                  <a:gd name="T73" fmla="*/ 131 h 207"/>
                  <a:gd name="T74" fmla="*/ 98 w 213"/>
                  <a:gd name="T75" fmla="*/ 142 h 207"/>
                  <a:gd name="T76" fmla="*/ 99 w 213"/>
                  <a:gd name="T77" fmla="*/ 165 h 207"/>
                  <a:gd name="T78" fmla="*/ 95 w 213"/>
                  <a:gd name="T79" fmla="*/ 184 h 207"/>
                  <a:gd name="T80" fmla="*/ 79 w 213"/>
                  <a:gd name="T81" fmla="*/ 198 h 207"/>
                  <a:gd name="T82" fmla="*/ 59 w 213"/>
                  <a:gd name="T83" fmla="*/ 193 h 207"/>
                  <a:gd name="T84" fmla="*/ 53 w 213"/>
                  <a:gd name="T85" fmla="*/ 175 h 207"/>
                  <a:gd name="T86" fmla="*/ 49 w 213"/>
                  <a:gd name="T87" fmla="*/ 16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3" h="207">
                    <a:moveTo>
                      <a:pt x="49" y="161"/>
                    </a:moveTo>
                    <a:cubicBezTo>
                      <a:pt x="46" y="159"/>
                      <a:pt x="45" y="157"/>
                      <a:pt x="43" y="154"/>
                    </a:cubicBezTo>
                    <a:cubicBezTo>
                      <a:pt x="37" y="162"/>
                      <a:pt x="28" y="173"/>
                      <a:pt x="16" y="173"/>
                    </a:cubicBezTo>
                    <a:cubicBezTo>
                      <a:pt x="14" y="173"/>
                      <a:pt x="3" y="166"/>
                      <a:pt x="3" y="165"/>
                    </a:cubicBezTo>
                    <a:cubicBezTo>
                      <a:pt x="3" y="163"/>
                      <a:pt x="7" y="162"/>
                      <a:pt x="8" y="161"/>
                    </a:cubicBezTo>
                    <a:cubicBezTo>
                      <a:pt x="8" y="157"/>
                      <a:pt x="8" y="157"/>
                      <a:pt x="8" y="157"/>
                    </a:cubicBezTo>
                    <a:cubicBezTo>
                      <a:pt x="4" y="157"/>
                      <a:pt x="4" y="157"/>
                      <a:pt x="0" y="158"/>
                    </a:cubicBezTo>
                    <a:cubicBezTo>
                      <a:pt x="0" y="156"/>
                      <a:pt x="3" y="153"/>
                      <a:pt x="5" y="151"/>
                    </a:cubicBezTo>
                    <a:cubicBezTo>
                      <a:pt x="1" y="146"/>
                      <a:pt x="0" y="138"/>
                      <a:pt x="0" y="130"/>
                    </a:cubicBezTo>
                    <a:cubicBezTo>
                      <a:pt x="0" y="126"/>
                      <a:pt x="5" y="126"/>
                      <a:pt x="6" y="124"/>
                    </a:cubicBezTo>
                    <a:cubicBezTo>
                      <a:pt x="10" y="119"/>
                      <a:pt x="13" y="115"/>
                      <a:pt x="19" y="114"/>
                    </a:cubicBezTo>
                    <a:cubicBezTo>
                      <a:pt x="24" y="112"/>
                      <a:pt x="26" y="105"/>
                      <a:pt x="36" y="106"/>
                    </a:cubicBezTo>
                    <a:cubicBezTo>
                      <a:pt x="33" y="106"/>
                      <a:pt x="32" y="105"/>
                      <a:pt x="29" y="104"/>
                    </a:cubicBezTo>
                    <a:cubicBezTo>
                      <a:pt x="42" y="101"/>
                      <a:pt x="46" y="91"/>
                      <a:pt x="55" y="84"/>
                    </a:cubicBezTo>
                    <a:cubicBezTo>
                      <a:pt x="59" y="82"/>
                      <a:pt x="58" y="73"/>
                      <a:pt x="60" y="73"/>
                    </a:cubicBezTo>
                    <a:cubicBezTo>
                      <a:pt x="60" y="73"/>
                      <a:pt x="63" y="67"/>
                      <a:pt x="63" y="66"/>
                    </a:cubicBezTo>
                    <a:cubicBezTo>
                      <a:pt x="67" y="61"/>
                      <a:pt x="71" y="57"/>
                      <a:pt x="77" y="54"/>
                    </a:cubicBezTo>
                    <a:cubicBezTo>
                      <a:pt x="83" y="52"/>
                      <a:pt x="91" y="42"/>
                      <a:pt x="92" y="36"/>
                    </a:cubicBezTo>
                    <a:cubicBezTo>
                      <a:pt x="85" y="38"/>
                      <a:pt x="82" y="41"/>
                      <a:pt x="75" y="41"/>
                    </a:cubicBezTo>
                    <a:cubicBezTo>
                      <a:pt x="77" y="39"/>
                      <a:pt x="80" y="38"/>
                      <a:pt x="81" y="37"/>
                    </a:cubicBezTo>
                    <a:cubicBezTo>
                      <a:pt x="79" y="37"/>
                      <a:pt x="77" y="36"/>
                      <a:pt x="77" y="36"/>
                    </a:cubicBezTo>
                    <a:cubicBezTo>
                      <a:pt x="77" y="34"/>
                      <a:pt x="79" y="32"/>
                      <a:pt x="81" y="32"/>
                    </a:cubicBezTo>
                    <a:cubicBezTo>
                      <a:pt x="82" y="32"/>
                      <a:pt x="82" y="33"/>
                      <a:pt x="83" y="33"/>
                    </a:cubicBezTo>
                    <a:cubicBezTo>
                      <a:pt x="84" y="31"/>
                      <a:pt x="85" y="30"/>
                      <a:pt x="86" y="29"/>
                    </a:cubicBezTo>
                    <a:cubicBezTo>
                      <a:pt x="87" y="31"/>
                      <a:pt x="88" y="32"/>
                      <a:pt x="87" y="34"/>
                    </a:cubicBezTo>
                    <a:cubicBezTo>
                      <a:pt x="91" y="34"/>
                      <a:pt x="92" y="37"/>
                      <a:pt x="96" y="37"/>
                    </a:cubicBezTo>
                    <a:cubicBezTo>
                      <a:pt x="98" y="37"/>
                      <a:pt x="101" y="30"/>
                      <a:pt x="101" y="30"/>
                    </a:cubicBezTo>
                    <a:cubicBezTo>
                      <a:pt x="99" y="29"/>
                      <a:pt x="99" y="29"/>
                      <a:pt x="97" y="29"/>
                    </a:cubicBezTo>
                    <a:cubicBezTo>
                      <a:pt x="98" y="27"/>
                      <a:pt x="100" y="25"/>
                      <a:pt x="103" y="25"/>
                    </a:cubicBezTo>
                    <a:cubicBezTo>
                      <a:pt x="105" y="25"/>
                      <a:pt x="107" y="25"/>
                      <a:pt x="109" y="24"/>
                    </a:cubicBezTo>
                    <a:cubicBezTo>
                      <a:pt x="108" y="23"/>
                      <a:pt x="108" y="23"/>
                      <a:pt x="107" y="22"/>
                    </a:cubicBezTo>
                    <a:cubicBezTo>
                      <a:pt x="110" y="19"/>
                      <a:pt x="115" y="19"/>
                      <a:pt x="119" y="18"/>
                    </a:cubicBezTo>
                    <a:cubicBezTo>
                      <a:pt x="119" y="22"/>
                      <a:pt x="119" y="22"/>
                      <a:pt x="119" y="22"/>
                    </a:cubicBezTo>
                    <a:cubicBezTo>
                      <a:pt x="123" y="21"/>
                      <a:pt x="124" y="14"/>
                      <a:pt x="130" y="14"/>
                    </a:cubicBezTo>
                    <a:cubicBezTo>
                      <a:pt x="130" y="19"/>
                      <a:pt x="130" y="19"/>
                      <a:pt x="130" y="19"/>
                    </a:cubicBezTo>
                    <a:cubicBezTo>
                      <a:pt x="133" y="12"/>
                      <a:pt x="138" y="14"/>
                      <a:pt x="143" y="11"/>
                    </a:cubicBezTo>
                    <a:cubicBezTo>
                      <a:pt x="141" y="10"/>
                      <a:pt x="139" y="9"/>
                      <a:pt x="139" y="7"/>
                    </a:cubicBezTo>
                    <a:cubicBezTo>
                      <a:pt x="139" y="6"/>
                      <a:pt x="144" y="5"/>
                      <a:pt x="145" y="3"/>
                    </a:cubicBezTo>
                    <a:cubicBezTo>
                      <a:pt x="147" y="5"/>
                      <a:pt x="149" y="7"/>
                      <a:pt x="151" y="7"/>
                    </a:cubicBezTo>
                    <a:cubicBezTo>
                      <a:pt x="156" y="7"/>
                      <a:pt x="166" y="0"/>
                      <a:pt x="166" y="4"/>
                    </a:cubicBezTo>
                    <a:cubicBezTo>
                      <a:pt x="166" y="8"/>
                      <a:pt x="162" y="9"/>
                      <a:pt x="160" y="13"/>
                    </a:cubicBezTo>
                    <a:cubicBezTo>
                      <a:pt x="166" y="14"/>
                      <a:pt x="168" y="7"/>
                      <a:pt x="173" y="5"/>
                    </a:cubicBezTo>
                    <a:cubicBezTo>
                      <a:pt x="174" y="7"/>
                      <a:pt x="174" y="8"/>
                      <a:pt x="174" y="10"/>
                    </a:cubicBezTo>
                    <a:cubicBezTo>
                      <a:pt x="178" y="6"/>
                      <a:pt x="180" y="5"/>
                      <a:pt x="185" y="2"/>
                    </a:cubicBezTo>
                    <a:cubicBezTo>
                      <a:pt x="185" y="5"/>
                      <a:pt x="185" y="8"/>
                      <a:pt x="188" y="8"/>
                    </a:cubicBezTo>
                    <a:cubicBezTo>
                      <a:pt x="189" y="6"/>
                      <a:pt x="190" y="4"/>
                      <a:pt x="192" y="4"/>
                    </a:cubicBezTo>
                    <a:cubicBezTo>
                      <a:pt x="194" y="4"/>
                      <a:pt x="200" y="7"/>
                      <a:pt x="202" y="9"/>
                    </a:cubicBezTo>
                    <a:cubicBezTo>
                      <a:pt x="200" y="16"/>
                      <a:pt x="197" y="13"/>
                      <a:pt x="191" y="16"/>
                    </a:cubicBezTo>
                    <a:cubicBezTo>
                      <a:pt x="194" y="18"/>
                      <a:pt x="196" y="18"/>
                      <a:pt x="196" y="20"/>
                    </a:cubicBezTo>
                    <a:cubicBezTo>
                      <a:pt x="198" y="20"/>
                      <a:pt x="204" y="21"/>
                      <a:pt x="205" y="21"/>
                    </a:cubicBezTo>
                    <a:cubicBezTo>
                      <a:pt x="201" y="24"/>
                      <a:pt x="191" y="29"/>
                      <a:pt x="191" y="36"/>
                    </a:cubicBezTo>
                    <a:cubicBezTo>
                      <a:pt x="191" y="41"/>
                      <a:pt x="201" y="41"/>
                      <a:pt x="201" y="47"/>
                    </a:cubicBezTo>
                    <a:cubicBezTo>
                      <a:pt x="201" y="52"/>
                      <a:pt x="196" y="54"/>
                      <a:pt x="196" y="59"/>
                    </a:cubicBezTo>
                    <a:cubicBezTo>
                      <a:pt x="196" y="65"/>
                      <a:pt x="201" y="68"/>
                      <a:pt x="201" y="73"/>
                    </a:cubicBezTo>
                    <a:cubicBezTo>
                      <a:pt x="201" y="77"/>
                      <a:pt x="199" y="79"/>
                      <a:pt x="199" y="82"/>
                    </a:cubicBezTo>
                    <a:cubicBezTo>
                      <a:pt x="199" y="88"/>
                      <a:pt x="207" y="90"/>
                      <a:pt x="207" y="96"/>
                    </a:cubicBezTo>
                    <a:cubicBezTo>
                      <a:pt x="207" y="98"/>
                      <a:pt x="205" y="100"/>
                      <a:pt x="204" y="100"/>
                    </a:cubicBezTo>
                    <a:cubicBezTo>
                      <a:pt x="206" y="105"/>
                      <a:pt x="213" y="106"/>
                      <a:pt x="213" y="112"/>
                    </a:cubicBezTo>
                    <a:cubicBezTo>
                      <a:pt x="213" y="122"/>
                      <a:pt x="193" y="132"/>
                      <a:pt x="187" y="140"/>
                    </a:cubicBezTo>
                    <a:cubicBezTo>
                      <a:pt x="184" y="146"/>
                      <a:pt x="171" y="147"/>
                      <a:pt x="166" y="146"/>
                    </a:cubicBezTo>
                    <a:cubicBezTo>
                      <a:pt x="160" y="148"/>
                      <a:pt x="153" y="150"/>
                      <a:pt x="148" y="150"/>
                    </a:cubicBezTo>
                    <a:cubicBezTo>
                      <a:pt x="145" y="150"/>
                      <a:pt x="142" y="150"/>
                      <a:pt x="142" y="147"/>
                    </a:cubicBezTo>
                    <a:cubicBezTo>
                      <a:pt x="136" y="147"/>
                      <a:pt x="130" y="143"/>
                      <a:pt x="130" y="137"/>
                    </a:cubicBezTo>
                    <a:cubicBezTo>
                      <a:pt x="130" y="134"/>
                      <a:pt x="133" y="132"/>
                      <a:pt x="134" y="130"/>
                    </a:cubicBezTo>
                    <a:cubicBezTo>
                      <a:pt x="131" y="129"/>
                      <a:pt x="128" y="123"/>
                      <a:pt x="128" y="119"/>
                    </a:cubicBezTo>
                    <a:cubicBezTo>
                      <a:pt x="128" y="117"/>
                      <a:pt x="129" y="116"/>
                      <a:pt x="128" y="114"/>
                    </a:cubicBezTo>
                    <a:cubicBezTo>
                      <a:pt x="140" y="114"/>
                      <a:pt x="147" y="98"/>
                      <a:pt x="154" y="94"/>
                    </a:cubicBezTo>
                    <a:cubicBezTo>
                      <a:pt x="158" y="91"/>
                      <a:pt x="165" y="90"/>
                      <a:pt x="165" y="85"/>
                    </a:cubicBezTo>
                    <a:cubicBezTo>
                      <a:pt x="165" y="78"/>
                      <a:pt x="156" y="76"/>
                      <a:pt x="148" y="76"/>
                    </a:cubicBezTo>
                    <a:cubicBezTo>
                      <a:pt x="139" y="76"/>
                      <a:pt x="131" y="80"/>
                      <a:pt x="131" y="88"/>
                    </a:cubicBezTo>
                    <a:cubicBezTo>
                      <a:pt x="131" y="91"/>
                      <a:pt x="132" y="93"/>
                      <a:pt x="131" y="94"/>
                    </a:cubicBezTo>
                    <a:cubicBezTo>
                      <a:pt x="131" y="101"/>
                      <a:pt x="118" y="107"/>
                      <a:pt x="112" y="110"/>
                    </a:cubicBezTo>
                    <a:cubicBezTo>
                      <a:pt x="107" y="113"/>
                      <a:pt x="102" y="114"/>
                      <a:pt x="99" y="119"/>
                    </a:cubicBezTo>
                    <a:cubicBezTo>
                      <a:pt x="97" y="123"/>
                      <a:pt x="100" y="129"/>
                      <a:pt x="95" y="131"/>
                    </a:cubicBezTo>
                    <a:cubicBezTo>
                      <a:pt x="95" y="137"/>
                      <a:pt x="95" y="137"/>
                      <a:pt x="95" y="137"/>
                    </a:cubicBezTo>
                    <a:cubicBezTo>
                      <a:pt x="97" y="138"/>
                      <a:pt x="98" y="140"/>
                      <a:pt x="98" y="142"/>
                    </a:cubicBezTo>
                    <a:cubicBezTo>
                      <a:pt x="103" y="143"/>
                      <a:pt x="110" y="148"/>
                      <a:pt x="110" y="153"/>
                    </a:cubicBezTo>
                    <a:cubicBezTo>
                      <a:pt x="110" y="158"/>
                      <a:pt x="102" y="165"/>
                      <a:pt x="99" y="165"/>
                    </a:cubicBezTo>
                    <a:cubicBezTo>
                      <a:pt x="93" y="165"/>
                      <a:pt x="91" y="173"/>
                      <a:pt x="91" y="179"/>
                    </a:cubicBezTo>
                    <a:cubicBezTo>
                      <a:pt x="91" y="183"/>
                      <a:pt x="94" y="184"/>
                      <a:pt x="95" y="184"/>
                    </a:cubicBezTo>
                    <a:cubicBezTo>
                      <a:pt x="94" y="192"/>
                      <a:pt x="88" y="192"/>
                      <a:pt x="87" y="198"/>
                    </a:cubicBezTo>
                    <a:cubicBezTo>
                      <a:pt x="83" y="198"/>
                      <a:pt x="81" y="198"/>
                      <a:pt x="79" y="198"/>
                    </a:cubicBezTo>
                    <a:cubicBezTo>
                      <a:pt x="74" y="198"/>
                      <a:pt x="72" y="207"/>
                      <a:pt x="65" y="207"/>
                    </a:cubicBezTo>
                    <a:cubicBezTo>
                      <a:pt x="63" y="207"/>
                      <a:pt x="59" y="195"/>
                      <a:pt x="59" y="193"/>
                    </a:cubicBezTo>
                    <a:cubicBezTo>
                      <a:pt x="59" y="193"/>
                      <a:pt x="59" y="191"/>
                      <a:pt x="59" y="191"/>
                    </a:cubicBezTo>
                    <a:cubicBezTo>
                      <a:pt x="55" y="186"/>
                      <a:pt x="55" y="182"/>
                      <a:pt x="53" y="175"/>
                    </a:cubicBezTo>
                    <a:cubicBezTo>
                      <a:pt x="52" y="171"/>
                      <a:pt x="47" y="170"/>
                      <a:pt x="47" y="165"/>
                    </a:cubicBezTo>
                    <a:cubicBezTo>
                      <a:pt x="47" y="163"/>
                      <a:pt x="49" y="160"/>
                      <a:pt x="49" y="160"/>
                    </a:cubicBezTo>
                    <a:lnTo>
                      <a:pt x="49" y="161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8" name="Freeform 80">
                <a:extLst>
                  <a:ext uri="{FF2B5EF4-FFF2-40B4-BE49-F238E27FC236}">
                    <a16:creationId xmlns:a16="http://schemas.microsoft.com/office/drawing/2014/main" id="{4DC1015A-F5E7-DE46-A6F8-EBCEA2CCB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3352" y="987687"/>
                <a:ext cx="278821" cy="154901"/>
              </a:xfrm>
              <a:custGeom>
                <a:avLst/>
                <a:gdLst>
                  <a:gd name="T0" fmla="*/ 96 w 114"/>
                  <a:gd name="T1" fmla="*/ 51 h 63"/>
                  <a:gd name="T2" fmla="*/ 96 w 114"/>
                  <a:gd name="T3" fmla="*/ 46 h 63"/>
                  <a:gd name="T4" fmla="*/ 83 w 114"/>
                  <a:gd name="T5" fmla="*/ 45 h 63"/>
                  <a:gd name="T6" fmla="*/ 87 w 114"/>
                  <a:gd name="T7" fmla="*/ 37 h 63"/>
                  <a:gd name="T8" fmla="*/ 81 w 114"/>
                  <a:gd name="T9" fmla="*/ 29 h 63"/>
                  <a:gd name="T10" fmla="*/ 85 w 114"/>
                  <a:gd name="T11" fmla="*/ 29 h 63"/>
                  <a:gd name="T12" fmla="*/ 78 w 114"/>
                  <a:gd name="T13" fmla="*/ 24 h 63"/>
                  <a:gd name="T14" fmla="*/ 63 w 114"/>
                  <a:gd name="T15" fmla="*/ 45 h 63"/>
                  <a:gd name="T16" fmla="*/ 58 w 114"/>
                  <a:gd name="T17" fmla="*/ 47 h 63"/>
                  <a:gd name="T18" fmla="*/ 50 w 114"/>
                  <a:gd name="T19" fmla="*/ 63 h 63"/>
                  <a:gd name="T20" fmla="*/ 28 w 114"/>
                  <a:gd name="T21" fmla="*/ 45 h 63"/>
                  <a:gd name="T22" fmla="*/ 38 w 114"/>
                  <a:gd name="T23" fmla="*/ 45 h 63"/>
                  <a:gd name="T24" fmla="*/ 48 w 114"/>
                  <a:gd name="T25" fmla="*/ 43 h 63"/>
                  <a:gd name="T26" fmla="*/ 35 w 114"/>
                  <a:gd name="T27" fmla="*/ 41 h 63"/>
                  <a:gd name="T28" fmla="*/ 24 w 114"/>
                  <a:gd name="T29" fmla="*/ 37 h 63"/>
                  <a:gd name="T30" fmla="*/ 32 w 114"/>
                  <a:gd name="T31" fmla="*/ 35 h 63"/>
                  <a:gd name="T32" fmla="*/ 47 w 114"/>
                  <a:gd name="T33" fmla="*/ 27 h 63"/>
                  <a:gd name="T34" fmla="*/ 39 w 114"/>
                  <a:gd name="T35" fmla="*/ 27 h 63"/>
                  <a:gd name="T36" fmla="*/ 35 w 114"/>
                  <a:gd name="T37" fmla="*/ 25 h 63"/>
                  <a:gd name="T38" fmla="*/ 33 w 114"/>
                  <a:gd name="T39" fmla="*/ 25 h 63"/>
                  <a:gd name="T40" fmla="*/ 24 w 114"/>
                  <a:gd name="T41" fmla="*/ 32 h 63"/>
                  <a:gd name="T42" fmla="*/ 15 w 114"/>
                  <a:gd name="T43" fmla="*/ 28 h 63"/>
                  <a:gd name="T44" fmla="*/ 17 w 114"/>
                  <a:gd name="T45" fmla="*/ 27 h 63"/>
                  <a:gd name="T46" fmla="*/ 9 w 114"/>
                  <a:gd name="T47" fmla="*/ 18 h 63"/>
                  <a:gd name="T48" fmla="*/ 7 w 114"/>
                  <a:gd name="T49" fmla="*/ 17 h 63"/>
                  <a:gd name="T50" fmla="*/ 0 w 114"/>
                  <a:gd name="T51" fmla="*/ 10 h 63"/>
                  <a:gd name="T52" fmla="*/ 10 w 114"/>
                  <a:gd name="T53" fmla="*/ 3 h 63"/>
                  <a:gd name="T54" fmla="*/ 24 w 114"/>
                  <a:gd name="T55" fmla="*/ 4 h 63"/>
                  <a:gd name="T56" fmla="*/ 21 w 114"/>
                  <a:gd name="T57" fmla="*/ 8 h 63"/>
                  <a:gd name="T58" fmla="*/ 28 w 114"/>
                  <a:gd name="T59" fmla="*/ 12 h 63"/>
                  <a:gd name="T60" fmla="*/ 26 w 114"/>
                  <a:gd name="T61" fmla="*/ 9 h 63"/>
                  <a:gd name="T62" fmla="*/ 31 w 114"/>
                  <a:gd name="T63" fmla="*/ 4 h 63"/>
                  <a:gd name="T64" fmla="*/ 44 w 114"/>
                  <a:gd name="T65" fmla="*/ 16 h 63"/>
                  <a:gd name="T66" fmla="*/ 41 w 114"/>
                  <a:gd name="T67" fmla="*/ 4 h 63"/>
                  <a:gd name="T68" fmla="*/ 46 w 114"/>
                  <a:gd name="T69" fmla="*/ 0 h 63"/>
                  <a:gd name="T70" fmla="*/ 58 w 114"/>
                  <a:gd name="T71" fmla="*/ 5 h 63"/>
                  <a:gd name="T72" fmla="*/ 57 w 114"/>
                  <a:gd name="T73" fmla="*/ 11 h 63"/>
                  <a:gd name="T74" fmla="*/ 62 w 114"/>
                  <a:gd name="T75" fmla="*/ 7 h 63"/>
                  <a:gd name="T76" fmla="*/ 66 w 114"/>
                  <a:gd name="T77" fmla="*/ 14 h 63"/>
                  <a:gd name="T78" fmla="*/ 68 w 114"/>
                  <a:gd name="T79" fmla="*/ 14 h 63"/>
                  <a:gd name="T80" fmla="*/ 91 w 114"/>
                  <a:gd name="T81" fmla="*/ 26 h 63"/>
                  <a:gd name="T82" fmla="*/ 89 w 114"/>
                  <a:gd name="T83" fmla="*/ 27 h 63"/>
                  <a:gd name="T84" fmla="*/ 94 w 114"/>
                  <a:gd name="T85" fmla="*/ 27 h 63"/>
                  <a:gd name="T86" fmla="*/ 94 w 114"/>
                  <a:gd name="T87" fmla="*/ 31 h 63"/>
                  <a:gd name="T88" fmla="*/ 103 w 114"/>
                  <a:gd name="T89" fmla="*/ 31 h 63"/>
                  <a:gd name="T90" fmla="*/ 114 w 114"/>
                  <a:gd name="T91" fmla="*/ 41 h 63"/>
                  <a:gd name="T92" fmla="*/ 96 w 114"/>
                  <a:gd name="T93" fmla="*/ 5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4" h="63">
                    <a:moveTo>
                      <a:pt x="96" y="51"/>
                    </a:moveTo>
                    <a:cubicBezTo>
                      <a:pt x="95" y="49"/>
                      <a:pt x="95" y="47"/>
                      <a:pt x="96" y="46"/>
                    </a:cubicBezTo>
                    <a:cubicBezTo>
                      <a:pt x="93" y="45"/>
                      <a:pt x="87" y="46"/>
                      <a:pt x="83" y="45"/>
                    </a:cubicBezTo>
                    <a:cubicBezTo>
                      <a:pt x="83" y="40"/>
                      <a:pt x="87" y="42"/>
                      <a:pt x="87" y="37"/>
                    </a:cubicBezTo>
                    <a:cubicBezTo>
                      <a:pt x="85" y="37"/>
                      <a:pt x="83" y="32"/>
                      <a:pt x="81" y="29"/>
                    </a:cubicBezTo>
                    <a:cubicBezTo>
                      <a:pt x="83" y="29"/>
                      <a:pt x="84" y="29"/>
                      <a:pt x="85" y="29"/>
                    </a:cubicBezTo>
                    <a:cubicBezTo>
                      <a:pt x="81" y="28"/>
                      <a:pt x="78" y="24"/>
                      <a:pt x="78" y="24"/>
                    </a:cubicBezTo>
                    <a:cubicBezTo>
                      <a:pt x="69" y="24"/>
                      <a:pt x="66" y="37"/>
                      <a:pt x="63" y="45"/>
                    </a:cubicBezTo>
                    <a:cubicBezTo>
                      <a:pt x="62" y="46"/>
                      <a:pt x="60" y="46"/>
                      <a:pt x="58" y="47"/>
                    </a:cubicBezTo>
                    <a:cubicBezTo>
                      <a:pt x="54" y="51"/>
                      <a:pt x="54" y="59"/>
                      <a:pt x="50" y="63"/>
                    </a:cubicBezTo>
                    <a:cubicBezTo>
                      <a:pt x="43" y="58"/>
                      <a:pt x="28" y="54"/>
                      <a:pt x="28" y="45"/>
                    </a:cubicBezTo>
                    <a:cubicBezTo>
                      <a:pt x="32" y="44"/>
                      <a:pt x="38" y="45"/>
                      <a:pt x="38" y="45"/>
                    </a:cubicBezTo>
                    <a:cubicBezTo>
                      <a:pt x="41" y="43"/>
                      <a:pt x="44" y="43"/>
                      <a:pt x="48" y="43"/>
                    </a:cubicBezTo>
                    <a:cubicBezTo>
                      <a:pt x="46" y="41"/>
                      <a:pt x="37" y="41"/>
                      <a:pt x="35" y="41"/>
                    </a:cubicBezTo>
                    <a:cubicBezTo>
                      <a:pt x="31" y="41"/>
                      <a:pt x="24" y="44"/>
                      <a:pt x="24" y="37"/>
                    </a:cubicBezTo>
                    <a:cubicBezTo>
                      <a:pt x="24" y="35"/>
                      <a:pt x="31" y="35"/>
                      <a:pt x="32" y="35"/>
                    </a:cubicBezTo>
                    <a:cubicBezTo>
                      <a:pt x="36" y="33"/>
                      <a:pt x="44" y="30"/>
                      <a:pt x="47" y="27"/>
                    </a:cubicBezTo>
                    <a:cubicBezTo>
                      <a:pt x="43" y="27"/>
                      <a:pt x="40" y="27"/>
                      <a:pt x="39" y="27"/>
                    </a:cubicBezTo>
                    <a:cubicBezTo>
                      <a:pt x="39" y="27"/>
                      <a:pt x="36" y="26"/>
                      <a:pt x="35" y="25"/>
                    </a:cubicBezTo>
                    <a:cubicBezTo>
                      <a:pt x="34" y="25"/>
                      <a:pt x="33" y="25"/>
                      <a:pt x="33" y="25"/>
                    </a:cubicBezTo>
                    <a:cubicBezTo>
                      <a:pt x="30" y="26"/>
                      <a:pt x="30" y="32"/>
                      <a:pt x="24" y="32"/>
                    </a:cubicBezTo>
                    <a:cubicBezTo>
                      <a:pt x="19" y="32"/>
                      <a:pt x="16" y="31"/>
                      <a:pt x="15" y="28"/>
                    </a:cubicBezTo>
                    <a:cubicBezTo>
                      <a:pt x="16" y="28"/>
                      <a:pt x="16" y="27"/>
                      <a:pt x="17" y="27"/>
                    </a:cubicBezTo>
                    <a:cubicBezTo>
                      <a:pt x="12" y="25"/>
                      <a:pt x="8" y="22"/>
                      <a:pt x="9" y="18"/>
                    </a:cubicBezTo>
                    <a:cubicBezTo>
                      <a:pt x="8" y="18"/>
                      <a:pt x="8" y="17"/>
                      <a:pt x="7" y="17"/>
                    </a:cubicBezTo>
                    <a:cubicBezTo>
                      <a:pt x="5" y="17"/>
                      <a:pt x="2" y="12"/>
                      <a:pt x="0" y="10"/>
                    </a:cubicBezTo>
                    <a:cubicBezTo>
                      <a:pt x="1" y="8"/>
                      <a:pt x="7" y="3"/>
                      <a:pt x="10" y="3"/>
                    </a:cubicBezTo>
                    <a:cubicBezTo>
                      <a:pt x="14" y="3"/>
                      <a:pt x="17" y="3"/>
                      <a:pt x="24" y="4"/>
                    </a:cubicBezTo>
                    <a:cubicBezTo>
                      <a:pt x="23" y="6"/>
                      <a:pt x="21" y="7"/>
                      <a:pt x="21" y="8"/>
                    </a:cubicBezTo>
                    <a:cubicBezTo>
                      <a:pt x="23" y="10"/>
                      <a:pt x="26" y="10"/>
                      <a:pt x="28" y="12"/>
                    </a:cubicBezTo>
                    <a:cubicBezTo>
                      <a:pt x="27" y="12"/>
                      <a:pt x="26" y="10"/>
                      <a:pt x="26" y="9"/>
                    </a:cubicBezTo>
                    <a:cubicBezTo>
                      <a:pt x="26" y="6"/>
                      <a:pt x="29" y="4"/>
                      <a:pt x="31" y="4"/>
                    </a:cubicBezTo>
                    <a:cubicBezTo>
                      <a:pt x="39" y="4"/>
                      <a:pt x="37" y="14"/>
                      <a:pt x="44" y="16"/>
                    </a:cubicBezTo>
                    <a:cubicBezTo>
                      <a:pt x="42" y="12"/>
                      <a:pt x="41" y="9"/>
                      <a:pt x="41" y="4"/>
                    </a:cubicBezTo>
                    <a:cubicBezTo>
                      <a:pt x="41" y="0"/>
                      <a:pt x="43" y="0"/>
                      <a:pt x="46" y="0"/>
                    </a:cubicBezTo>
                    <a:cubicBezTo>
                      <a:pt x="50" y="0"/>
                      <a:pt x="58" y="2"/>
                      <a:pt x="58" y="5"/>
                    </a:cubicBezTo>
                    <a:cubicBezTo>
                      <a:pt x="58" y="7"/>
                      <a:pt x="57" y="9"/>
                      <a:pt x="57" y="11"/>
                    </a:cubicBezTo>
                    <a:cubicBezTo>
                      <a:pt x="59" y="10"/>
                      <a:pt x="60" y="7"/>
                      <a:pt x="62" y="7"/>
                    </a:cubicBezTo>
                    <a:cubicBezTo>
                      <a:pt x="67" y="7"/>
                      <a:pt x="66" y="12"/>
                      <a:pt x="66" y="14"/>
                    </a:cubicBezTo>
                    <a:cubicBezTo>
                      <a:pt x="66" y="14"/>
                      <a:pt x="68" y="14"/>
                      <a:pt x="68" y="14"/>
                    </a:cubicBezTo>
                    <a:cubicBezTo>
                      <a:pt x="73" y="14"/>
                      <a:pt x="89" y="23"/>
                      <a:pt x="91" y="26"/>
                    </a:cubicBezTo>
                    <a:cubicBezTo>
                      <a:pt x="91" y="27"/>
                      <a:pt x="89" y="27"/>
                      <a:pt x="89" y="27"/>
                    </a:cubicBezTo>
                    <a:cubicBezTo>
                      <a:pt x="91" y="27"/>
                      <a:pt x="92" y="27"/>
                      <a:pt x="94" y="27"/>
                    </a:cubicBezTo>
                    <a:cubicBezTo>
                      <a:pt x="94" y="28"/>
                      <a:pt x="95" y="30"/>
                      <a:pt x="94" y="31"/>
                    </a:cubicBezTo>
                    <a:cubicBezTo>
                      <a:pt x="98" y="31"/>
                      <a:pt x="99" y="31"/>
                      <a:pt x="103" y="31"/>
                    </a:cubicBezTo>
                    <a:cubicBezTo>
                      <a:pt x="103" y="40"/>
                      <a:pt x="111" y="38"/>
                      <a:pt x="114" y="41"/>
                    </a:cubicBezTo>
                    <a:cubicBezTo>
                      <a:pt x="106" y="44"/>
                      <a:pt x="103" y="49"/>
                      <a:pt x="96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9" name="Freeform 81">
                <a:extLst>
                  <a:ext uri="{FF2B5EF4-FFF2-40B4-BE49-F238E27FC236}">
                    <a16:creationId xmlns:a16="http://schemas.microsoft.com/office/drawing/2014/main" id="{0EE16517-E2E8-E84F-8C58-615972EDF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8338" y="962903"/>
                <a:ext cx="183402" cy="66917"/>
              </a:xfrm>
              <a:custGeom>
                <a:avLst/>
                <a:gdLst>
                  <a:gd name="T0" fmla="*/ 75 w 75"/>
                  <a:gd name="T1" fmla="*/ 12 h 27"/>
                  <a:gd name="T2" fmla="*/ 45 w 75"/>
                  <a:gd name="T3" fmla="*/ 27 h 27"/>
                  <a:gd name="T4" fmla="*/ 35 w 75"/>
                  <a:gd name="T5" fmla="*/ 22 h 27"/>
                  <a:gd name="T6" fmla="*/ 19 w 75"/>
                  <a:gd name="T7" fmla="*/ 22 h 27"/>
                  <a:gd name="T8" fmla="*/ 15 w 75"/>
                  <a:gd name="T9" fmla="*/ 17 h 27"/>
                  <a:gd name="T10" fmla="*/ 21 w 75"/>
                  <a:gd name="T11" fmla="*/ 17 h 27"/>
                  <a:gd name="T12" fmla="*/ 28 w 75"/>
                  <a:gd name="T13" fmla="*/ 15 h 27"/>
                  <a:gd name="T14" fmla="*/ 15 w 75"/>
                  <a:gd name="T15" fmla="*/ 14 h 27"/>
                  <a:gd name="T16" fmla="*/ 5 w 75"/>
                  <a:gd name="T17" fmla="*/ 11 h 27"/>
                  <a:gd name="T18" fmla="*/ 0 w 75"/>
                  <a:gd name="T19" fmla="*/ 4 h 27"/>
                  <a:gd name="T20" fmla="*/ 5 w 75"/>
                  <a:gd name="T21" fmla="*/ 4 h 27"/>
                  <a:gd name="T22" fmla="*/ 10 w 75"/>
                  <a:gd name="T23" fmla="*/ 5 h 27"/>
                  <a:gd name="T24" fmla="*/ 10 w 75"/>
                  <a:gd name="T25" fmla="*/ 4 h 27"/>
                  <a:gd name="T26" fmla="*/ 15 w 75"/>
                  <a:gd name="T27" fmla="*/ 4 h 27"/>
                  <a:gd name="T28" fmla="*/ 14 w 75"/>
                  <a:gd name="T29" fmla="*/ 1 h 27"/>
                  <a:gd name="T30" fmla="*/ 22 w 75"/>
                  <a:gd name="T31" fmla="*/ 1 h 27"/>
                  <a:gd name="T32" fmla="*/ 33 w 75"/>
                  <a:gd name="T33" fmla="*/ 7 h 27"/>
                  <a:gd name="T34" fmla="*/ 40 w 75"/>
                  <a:gd name="T35" fmla="*/ 0 h 27"/>
                  <a:gd name="T36" fmla="*/ 44 w 75"/>
                  <a:gd name="T37" fmla="*/ 0 h 27"/>
                  <a:gd name="T38" fmla="*/ 44 w 75"/>
                  <a:gd name="T39" fmla="*/ 7 h 27"/>
                  <a:gd name="T40" fmla="*/ 53 w 75"/>
                  <a:gd name="T41" fmla="*/ 4 h 27"/>
                  <a:gd name="T42" fmla="*/ 62 w 75"/>
                  <a:gd name="T43" fmla="*/ 4 h 27"/>
                  <a:gd name="T44" fmla="*/ 75 w 75"/>
                  <a:gd name="T45" fmla="*/ 1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5" h="27">
                    <a:moveTo>
                      <a:pt x="75" y="12"/>
                    </a:moveTo>
                    <a:cubicBezTo>
                      <a:pt x="68" y="17"/>
                      <a:pt x="54" y="27"/>
                      <a:pt x="45" y="27"/>
                    </a:cubicBezTo>
                    <a:cubicBezTo>
                      <a:pt x="40" y="27"/>
                      <a:pt x="37" y="25"/>
                      <a:pt x="35" y="2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6" y="21"/>
                      <a:pt x="16" y="19"/>
                      <a:pt x="15" y="17"/>
                    </a:cubicBezTo>
                    <a:cubicBezTo>
                      <a:pt x="17" y="17"/>
                      <a:pt x="20" y="17"/>
                      <a:pt x="21" y="17"/>
                    </a:cubicBezTo>
                    <a:cubicBezTo>
                      <a:pt x="24" y="16"/>
                      <a:pt x="27" y="16"/>
                      <a:pt x="28" y="15"/>
                    </a:cubicBezTo>
                    <a:cubicBezTo>
                      <a:pt x="27" y="15"/>
                      <a:pt x="15" y="14"/>
                      <a:pt x="15" y="14"/>
                    </a:cubicBezTo>
                    <a:cubicBezTo>
                      <a:pt x="10" y="14"/>
                      <a:pt x="4" y="18"/>
                      <a:pt x="5" y="11"/>
                    </a:cubicBezTo>
                    <a:cubicBezTo>
                      <a:pt x="2" y="10"/>
                      <a:pt x="1" y="7"/>
                      <a:pt x="0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5"/>
                      <a:pt x="9" y="6"/>
                      <a:pt x="10" y="5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4" y="3"/>
                      <a:pt x="32" y="7"/>
                      <a:pt x="33" y="7"/>
                    </a:cubicBezTo>
                    <a:cubicBezTo>
                      <a:pt x="37" y="7"/>
                      <a:pt x="39" y="1"/>
                      <a:pt x="4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4"/>
                      <a:pt x="43" y="5"/>
                      <a:pt x="44" y="7"/>
                    </a:cubicBezTo>
                    <a:cubicBezTo>
                      <a:pt x="46" y="7"/>
                      <a:pt x="48" y="4"/>
                      <a:pt x="53" y="4"/>
                    </a:cubicBezTo>
                    <a:cubicBezTo>
                      <a:pt x="59" y="4"/>
                      <a:pt x="58" y="4"/>
                      <a:pt x="62" y="4"/>
                    </a:cubicBezTo>
                    <a:cubicBezTo>
                      <a:pt x="68" y="4"/>
                      <a:pt x="73" y="9"/>
                      <a:pt x="7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0" name="Freeform 82">
                <a:extLst>
                  <a:ext uri="{FF2B5EF4-FFF2-40B4-BE49-F238E27FC236}">
                    <a16:creationId xmlns:a16="http://schemas.microsoft.com/office/drawing/2014/main" id="{3D0E75C8-3BC3-E94A-B523-1975C41BB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960" y="1037255"/>
                <a:ext cx="34698" cy="28502"/>
              </a:xfrm>
              <a:custGeom>
                <a:avLst/>
                <a:gdLst>
                  <a:gd name="T0" fmla="*/ 5 w 14"/>
                  <a:gd name="T1" fmla="*/ 0 h 12"/>
                  <a:gd name="T2" fmla="*/ 14 w 14"/>
                  <a:gd name="T3" fmla="*/ 12 h 12"/>
                  <a:gd name="T4" fmla="*/ 5 w 14"/>
                  <a:gd name="T5" fmla="*/ 0 h 12"/>
                  <a:gd name="T6" fmla="*/ 5 w 14"/>
                  <a:gd name="T7" fmla="*/ 1 h 12"/>
                  <a:gd name="T8" fmla="*/ 5 w 14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5" y="0"/>
                    </a:moveTo>
                    <a:cubicBezTo>
                      <a:pt x="8" y="5"/>
                      <a:pt x="12" y="6"/>
                      <a:pt x="14" y="12"/>
                    </a:cubicBezTo>
                    <a:cubicBezTo>
                      <a:pt x="9" y="11"/>
                      <a:pt x="0" y="2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1" name="Freeform 83">
                <a:extLst>
                  <a:ext uri="{FF2B5EF4-FFF2-40B4-BE49-F238E27FC236}">
                    <a16:creationId xmlns:a16="http://schemas.microsoft.com/office/drawing/2014/main" id="{745D9C45-B907-8749-ADD2-6E647D39D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5654" y="1861325"/>
                <a:ext cx="87984" cy="105333"/>
              </a:xfrm>
              <a:custGeom>
                <a:avLst/>
                <a:gdLst>
                  <a:gd name="T0" fmla="*/ 6 w 36"/>
                  <a:gd name="T1" fmla="*/ 12 h 43"/>
                  <a:gd name="T2" fmla="*/ 14 w 36"/>
                  <a:gd name="T3" fmla="*/ 9 h 43"/>
                  <a:gd name="T4" fmla="*/ 12 w 36"/>
                  <a:gd name="T5" fmla="*/ 6 h 43"/>
                  <a:gd name="T6" fmla="*/ 21 w 36"/>
                  <a:gd name="T7" fmla="*/ 0 h 43"/>
                  <a:gd name="T8" fmla="*/ 26 w 36"/>
                  <a:gd name="T9" fmla="*/ 0 h 43"/>
                  <a:gd name="T10" fmla="*/ 36 w 36"/>
                  <a:gd name="T11" fmla="*/ 12 h 43"/>
                  <a:gd name="T12" fmla="*/ 31 w 36"/>
                  <a:gd name="T13" fmla="*/ 16 h 43"/>
                  <a:gd name="T14" fmla="*/ 31 w 36"/>
                  <a:gd name="T15" fmla="*/ 26 h 43"/>
                  <a:gd name="T16" fmla="*/ 30 w 36"/>
                  <a:gd name="T17" fmla="*/ 34 h 43"/>
                  <a:gd name="T18" fmla="*/ 23 w 36"/>
                  <a:gd name="T19" fmla="*/ 35 h 43"/>
                  <a:gd name="T20" fmla="*/ 12 w 36"/>
                  <a:gd name="T21" fmla="*/ 42 h 43"/>
                  <a:gd name="T22" fmla="*/ 7 w 36"/>
                  <a:gd name="T23" fmla="*/ 43 h 43"/>
                  <a:gd name="T24" fmla="*/ 0 w 36"/>
                  <a:gd name="T25" fmla="*/ 36 h 43"/>
                  <a:gd name="T26" fmla="*/ 8 w 36"/>
                  <a:gd name="T27" fmla="*/ 22 h 43"/>
                  <a:gd name="T28" fmla="*/ 3 w 36"/>
                  <a:gd name="T29" fmla="*/ 16 h 43"/>
                  <a:gd name="T30" fmla="*/ 6 w 36"/>
                  <a:gd name="T31" fmla="*/ 1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6" h="43">
                    <a:moveTo>
                      <a:pt x="6" y="12"/>
                    </a:moveTo>
                    <a:cubicBezTo>
                      <a:pt x="8" y="12"/>
                      <a:pt x="12" y="11"/>
                      <a:pt x="14" y="9"/>
                    </a:cubicBezTo>
                    <a:cubicBezTo>
                      <a:pt x="13" y="8"/>
                      <a:pt x="12" y="7"/>
                      <a:pt x="12" y="6"/>
                    </a:cubicBezTo>
                    <a:cubicBezTo>
                      <a:pt x="12" y="4"/>
                      <a:pt x="18" y="0"/>
                      <a:pt x="21" y="0"/>
                    </a:cubicBezTo>
                    <a:cubicBezTo>
                      <a:pt x="23" y="0"/>
                      <a:pt x="24" y="0"/>
                      <a:pt x="26" y="0"/>
                    </a:cubicBezTo>
                    <a:cubicBezTo>
                      <a:pt x="33" y="0"/>
                      <a:pt x="36" y="7"/>
                      <a:pt x="36" y="12"/>
                    </a:cubicBezTo>
                    <a:cubicBezTo>
                      <a:pt x="36" y="14"/>
                      <a:pt x="31" y="14"/>
                      <a:pt x="31" y="16"/>
                    </a:cubicBezTo>
                    <a:cubicBezTo>
                      <a:pt x="31" y="18"/>
                      <a:pt x="31" y="26"/>
                      <a:pt x="31" y="26"/>
                    </a:cubicBezTo>
                    <a:cubicBezTo>
                      <a:pt x="31" y="28"/>
                      <a:pt x="33" y="32"/>
                      <a:pt x="30" y="34"/>
                    </a:cubicBezTo>
                    <a:cubicBezTo>
                      <a:pt x="29" y="36"/>
                      <a:pt x="26" y="35"/>
                      <a:pt x="23" y="35"/>
                    </a:cubicBezTo>
                    <a:cubicBezTo>
                      <a:pt x="18" y="35"/>
                      <a:pt x="15" y="40"/>
                      <a:pt x="12" y="42"/>
                    </a:cubicBezTo>
                    <a:cubicBezTo>
                      <a:pt x="11" y="43"/>
                      <a:pt x="9" y="43"/>
                      <a:pt x="7" y="43"/>
                    </a:cubicBezTo>
                    <a:cubicBezTo>
                      <a:pt x="4" y="43"/>
                      <a:pt x="0" y="40"/>
                      <a:pt x="0" y="36"/>
                    </a:cubicBezTo>
                    <a:cubicBezTo>
                      <a:pt x="0" y="29"/>
                      <a:pt x="7" y="28"/>
                      <a:pt x="8" y="22"/>
                    </a:cubicBezTo>
                    <a:cubicBezTo>
                      <a:pt x="5" y="20"/>
                      <a:pt x="3" y="18"/>
                      <a:pt x="3" y="16"/>
                    </a:cubicBezTo>
                    <a:cubicBezTo>
                      <a:pt x="3" y="12"/>
                      <a:pt x="5" y="12"/>
                      <a:pt x="6" y="12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2" name="Freeform 84">
                <a:extLst>
                  <a:ext uri="{FF2B5EF4-FFF2-40B4-BE49-F238E27FC236}">
                    <a16:creationId xmlns:a16="http://schemas.microsoft.com/office/drawing/2014/main" id="{FF788415-72F8-B949-9DBA-89E358CF9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3897" y="1773341"/>
                <a:ext cx="17349" cy="14870"/>
              </a:xfrm>
              <a:custGeom>
                <a:avLst/>
                <a:gdLst>
                  <a:gd name="T0" fmla="*/ 2 w 7"/>
                  <a:gd name="T1" fmla="*/ 6 h 6"/>
                  <a:gd name="T2" fmla="*/ 0 w 7"/>
                  <a:gd name="T3" fmla="*/ 3 h 6"/>
                  <a:gd name="T4" fmla="*/ 7 w 7"/>
                  <a:gd name="T5" fmla="*/ 0 h 6"/>
                  <a:gd name="T6" fmla="*/ 2 w 7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2" y="6"/>
                    </a:move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5" y="0"/>
                      <a:pt x="7" y="0"/>
                    </a:cubicBezTo>
                    <a:cubicBezTo>
                      <a:pt x="7" y="3"/>
                      <a:pt x="5" y="6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3" name="Freeform 85">
                <a:extLst>
                  <a:ext uri="{FF2B5EF4-FFF2-40B4-BE49-F238E27FC236}">
                    <a16:creationId xmlns:a16="http://schemas.microsoft.com/office/drawing/2014/main" id="{9E766BB7-A29B-874E-A843-0449F0091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3811" y="1763427"/>
                <a:ext cx="166053" cy="242884"/>
              </a:xfrm>
              <a:custGeom>
                <a:avLst/>
                <a:gdLst>
                  <a:gd name="T0" fmla="*/ 62 w 68"/>
                  <a:gd name="T1" fmla="*/ 66 h 99"/>
                  <a:gd name="T2" fmla="*/ 59 w 68"/>
                  <a:gd name="T3" fmla="*/ 83 h 99"/>
                  <a:gd name="T4" fmla="*/ 65 w 68"/>
                  <a:gd name="T5" fmla="*/ 86 h 99"/>
                  <a:gd name="T6" fmla="*/ 45 w 68"/>
                  <a:gd name="T7" fmla="*/ 91 h 99"/>
                  <a:gd name="T8" fmla="*/ 25 w 68"/>
                  <a:gd name="T9" fmla="*/ 91 h 99"/>
                  <a:gd name="T10" fmla="*/ 17 w 68"/>
                  <a:gd name="T11" fmla="*/ 96 h 99"/>
                  <a:gd name="T12" fmla="*/ 11 w 68"/>
                  <a:gd name="T13" fmla="*/ 99 h 99"/>
                  <a:gd name="T14" fmla="*/ 21 w 68"/>
                  <a:gd name="T15" fmla="*/ 86 h 99"/>
                  <a:gd name="T16" fmla="*/ 30 w 68"/>
                  <a:gd name="T17" fmla="*/ 81 h 99"/>
                  <a:gd name="T18" fmla="*/ 17 w 68"/>
                  <a:gd name="T19" fmla="*/ 80 h 99"/>
                  <a:gd name="T20" fmla="*/ 12 w 68"/>
                  <a:gd name="T21" fmla="*/ 80 h 99"/>
                  <a:gd name="T22" fmla="*/ 18 w 68"/>
                  <a:gd name="T23" fmla="*/ 63 h 99"/>
                  <a:gd name="T24" fmla="*/ 31 w 68"/>
                  <a:gd name="T25" fmla="*/ 53 h 99"/>
                  <a:gd name="T26" fmla="*/ 26 w 68"/>
                  <a:gd name="T27" fmla="*/ 46 h 99"/>
                  <a:gd name="T28" fmla="*/ 17 w 68"/>
                  <a:gd name="T29" fmla="*/ 47 h 99"/>
                  <a:gd name="T30" fmla="*/ 15 w 68"/>
                  <a:gd name="T31" fmla="*/ 39 h 99"/>
                  <a:gd name="T32" fmla="*/ 10 w 68"/>
                  <a:gd name="T33" fmla="*/ 32 h 99"/>
                  <a:gd name="T34" fmla="*/ 8 w 68"/>
                  <a:gd name="T35" fmla="*/ 36 h 99"/>
                  <a:gd name="T36" fmla="*/ 9 w 68"/>
                  <a:gd name="T37" fmla="*/ 29 h 99"/>
                  <a:gd name="T38" fmla="*/ 5 w 68"/>
                  <a:gd name="T39" fmla="*/ 25 h 99"/>
                  <a:gd name="T40" fmla="*/ 7 w 68"/>
                  <a:gd name="T41" fmla="*/ 19 h 99"/>
                  <a:gd name="T42" fmla="*/ 5 w 68"/>
                  <a:gd name="T43" fmla="*/ 13 h 99"/>
                  <a:gd name="T44" fmla="*/ 8 w 68"/>
                  <a:gd name="T45" fmla="*/ 14 h 99"/>
                  <a:gd name="T46" fmla="*/ 11 w 68"/>
                  <a:gd name="T47" fmla="*/ 9 h 99"/>
                  <a:gd name="T48" fmla="*/ 16 w 68"/>
                  <a:gd name="T49" fmla="*/ 0 h 99"/>
                  <a:gd name="T50" fmla="*/ 28 w 68"/>
                  <a:gd name="T51" fmla="*/ 3 h 99"/>
                  <a:gd name="T52" fmla="*/ 21 w 68"/>
                  <a:gd name="T53" fmla="*/ 13 h 99"/>
                  <a:gd name="T54" fmla="*/ 30 w 68"/>
                  <a:gd name="T55" fmla="*/ 30 h 99"/>
                  <a:gd name="T56" fmla="*/ 35 w 68"/>
                  <a:gd name="T57" fmla="*/ 33 h 99"/>
                  <a:gd name="T58" fmla="*/ 55 w 68"/>
                  <a:gd name="T59" fmla="*/ 58 h 99"/>
                  <a:gd name="T60" fmla="*/ 57 w 68"/>
                  <a:gd name="T61" fmla="*/ 66 h 99"/>
                  <a:gd name="T62" fmla="*/ 60 w 68"/>
                  <a:gd name="T63" fmla="*/ 6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" h="99">
                    <a:moveTo>
                      <a:pt x="59" y="67"/>
                    </a:moveTo>
                    <a:cubicBezTo>
                      <a:pt x="61" y="66"/>
                      <a:pt x="60" y="66"/>
                      <a:pt x="62" y="66"/>
                    </a:cubicBezTo>
                    <a:cubicBezTo>
                      <a:pt x="66" y="66"/>
                      <a:pt x="68" y="69"/>
                      <a:pt x="68" y="72"/>
                    </a:cubicBezTo>
                    <a:cubicBezTo>
                      <a:pt x="68" y="77"/>
                      <a:pt x="61" y="79"/>
                      <a:pt x="59" y="83"/>
                    </a:cubicBezTo>
                    <a:cubicBezTo>
                      <a:pt x="62" y="84"/>
                      <a:pt x="63" y="84"/>
                      <a:pt x="65" y="84"/>
                    </a:cubicBezTo>
                    <a:cubicBezTo>
                      <a:pt x="65" y="86"/>
                      <a:pt x="65" y="86"/>
                      <a:pt x="65" y="86"/>
                    </a:cubicBezTo>
                    <a:cubicBezTo>
                      <a:pt x="62" y="89"/>
                      <a:pt x="60" y="91"/>
                      <a:pt x="57" y="91"/>
                    </a:cubicBezTo>
                    <a:cubicBezTo>
                      <a:pt x="53" y="91"/>
                      <a:pt x="47" y="91"/>
                      <a:pt x="45" y="91"/>
                    </a:cubicBezTo>
                    <a:cubicBezTo>
                      <a:pt x="42" y="91"/>
                      <a:pt x="35" y="93"/>
                      <a:pt x="30" y="93"/>
                    </a:cubicBezTo>
                    <a:cubicBezTo>
                      <a:pt x="28" y="93"/>
                      <a:pt x="27" y="91"/>
                      <a:pt x="25" y="91"/>
                    </a:cubicBezTo>
                    <a:cubicBezTo>
                      <a:pt x="22" y="91"/>
                      <a:pt x="21" y="94"/>
                      <a:pt x="21" y="96"/>
                    </a:cubicBezTo>
                    <a:cubicBezTo>
                      <a:pt x="17" y="96"/>
                      <a:pt x="17" y="96"/>
                      <a:pt x="17" y="96"/>
                    </a:cubicBezTo>
                    <a:cubicBezTo>
                      <a:pt x="15" y="96"/>
                      <a:pt x="14" y="97"/>
                      <a:pt x="13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7"/>
                      <a:pt x="11" y="97"/>
                      <a:pt x="11" y="97"/>
                    </a:cubicBezTo>
                    <a:cubicBezTo>
                      <a:pt x="11" y="96"/>
                      <a:pt x="20" y="87"/>
                      <a:pt x="21" y="86"/>
                    </a:cubicBezTo>
                    <a:cubicBezTo>
                      <a:pt x="25" y="85"/>
                      <a:pt x="30" y="87"/>
                      <a:pt x="30" y="83"/>
                    </a:cubicBezTo>
                    <a:cubicBezTo>
                      <a:pt x="30" y="82"/>
                      <a:pt x="30" y="81"/>
                      <a:pt x="30" y="81"/>
                    </a:cubicBezTo>
                    <a:cubicBezTo>
                      <a:pt x="29" y="82"/>
                      <a:pt x="27" y="83"/>
                      <a:pt x="25" y="83"/>
                    </a:cubicBezTo>
                    <a:cubicBezTo>
                      <a:pt x="21" y="83"/>
                      <a:pt x="20" y="80"/>
                      <a:pt x="17" y="80"/>
                    </a:cubicBezTo>
                    <a:cubicBezTo>
                      <a:pt x="15" y="80"/>
                      <a:pt x="15" y="81"/>
                      <a:pt x="14" y="81"/>
                    </a:cubicBezTo>
                    <a:cubicBezTo>
                      <a:pt x="13" y="81"/>
                      <a:pt x="12" y="81"/>
                      <a:pt x="12" y="80"/>
                    </a:cubicBezTo>
                    <a:cubicBezTo>
                      <a:pt x="12" y="76"/>
                      <a:pt x="20" y="75"/>
                      <a:pt x="20" y="71"/>
                    </a:cubicBezTo>
                    <a:cubicBezTo>
                      <a:pt x="20" y="67"/>
                      <a:pt x="18" y="66"/>
                      <a:pt x="18" y="63"/>
                    </a:cubicBezTo>
                    <a:cubicBezTo>
                      <a:pt x="23" y="63"/>
                      <a:pt x="30" y="60"/>
                      <a:pt x="31" y="57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28" y="53"/>
                      <a:pt x="24" y="53"/>
                      <a:pt x="24" y="50"/>
                    </a:cubicBezTo>
                    <a:cubicBezTo>
                      <a:pt x="24" y="48"/>
                      <a:pt x="26" y="47"/>
                      <a:pt x="26" y="46"/>
                    </a:cubicBezTo>
                    <a:cubicBezTo>
                      <a:pt x="25" y="46"/>
                      <a:pt x="24" y="46"/>
                      <a:pt x="24" y="46"/>
                    </a:cubicBezTo>
                    <a:cubicBezTo>
                      <a:pt x="21" y="46"/>
                      <a:pt x="19" y="47"/>
                      <a:pt x="17" y="47"/>
                    </a:cubicBezTo>
                    <a:cubicBezTo>
                      <a:pt x="14" y="47"/>
                      <a:pt x="12" y="47"/>
                      <a:pt x="12" y="45"/>
                    </a:cubicBezTo>
                    <a:cubicBezTo>
                      <a:pt x="12" y="42"/>
                      <a:pt x="15" y="41"/>
                      <a:pt x="15" y="39"/>
                    </a:cubicBezTo>
                    <a:cubicBezTo>
                      <a:pt x="15" y="36"/>
                      <a:pt x="14" y="35"/>
                      <a:pt x="15" y="33"/>
                    </a:cubicBezTo>
                    <a:cubicBezTo>
                      <a:pt x="13" y="33"/>
                      <a:pt x="11" y="32"/>
                      <a:pt x="10" y="32"/>
                    </a:cubicBezTo>
                    <a:cubicBezTo>
                      <a:pt x="9" y="34"/>
                      <a:pt x="10" y="35"/>
                      <a:pt x="10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4"/>
                      <a:pt x="8" y="33"/>
                      <a:pt x="8" y="31"/>
                    </a:cubicBezTo>
                    <a:cubicBezTo>
                      <a:pt x="8" y="31"/>
                      <a:pt x="8" y="30"/>
                      <a:pt x="9" y="29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7" y="27"/>
                      <a:pt x="5" y="26"/>
                      <a:pt x="5" y="25"/>
                    </a:cubicBezTo>
                    <a:cubicBezTo>
                      <a:pt x="5" y="23"/>
                      <a:pt x="7" y="21"/>
                      <a:pt x="7" y="21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3" y="18"/>
                      <a:pt x="0" y="17"/>
                      <a:pt x="0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5"/>
                      <a:pt x="6" y="16"/>
                      <a:pt x="7" y="16"/>
                    </a:cubicBezTo>
                    <a:cubicBezTo>
                      <a:pt x="7" y="16"/>
                      <a:pt x="8" y="15"/>
                      <a:pt x="8" y="14"/>
                    </a:cubicBezTo>
                    <a:cubicBezTo>
                      <a:pt x="7" y="14"/>
                      <a:pt x="7" y="13"/>
                      <a:pt x="7" y="12"/>
                    </a:cubicBezTo>
                    <a:cubicBezTo>
                      <a:pt x="7" y="10"/>
                      <a:pt x="9" y="9"/>
                      <a:pt x="11" y="9"/>
                    </a:cubicBezTo>
                    <a:cubicBezTo>
                      <a:pt x="11" y="6"/>
                      <a:pt x="12" y="5"/>
                      <a:pt x="12" y="4"/>
                    </a:cubicBezTo>
                    <a:cubicBezTo>
                      <a:pt x="12" y="2"/>
                      <a:pt x="15" y="0"/>
                      <a:pt x="16" y="0"/>
                    </a:cubicBezTo>
                    <a:cubicBezTo>
                      <a:pt x="19" y="0"/>
                      <a:pt x="23" y="0"/>
                      <a:pt x="25" y="0"/>
                    </a:cubicBezTo>
                    <a:cubicBezTo>
                      <a:pt x="26" y="0"/>
                      <a:pt x="28" y="2"/>
                      <a:pt x="28" y="3"/>
                    </a:cubicBezTo>
                    <a:cubicBezTo>
                      <a:pt x="28" y="7"/>
                      <a:pt x="21" y="6"/>
                      <a:pt x="20" y="10"/>
                    </a:cubicBezTo>
                    <a:cubicBezTo>
                      <a:pt x="20" y="11"/>
                      <a:pt x="21" y="12"/>
                      <a:pt x="21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39" y="21"/>
                      <a:pt x="30" y="24"/>
                      <a:pt x="30" y="30"/>
                    </a:cubicBezTo>
                    <a:cubicBezTo>
                      <a:pt x="29" y="30"/>
                      <a:pt x="28" y="31"/>
                      <a:pt x="28" y="32"/>
                    </a:cubicBezTo>
                    <a:cubicBezTo>
                      <a:pt x="31" y="33"/>
                      <a:pt x="32" y="32"/>
                      <a:pt x="35" y="33"/>
                    </a:cubicBezTo>
                    <a:cubicBezTo>
                      <a:pt x="40" y="34"/>
                      <a:pt x="39" y="41"/>
                      <a:pt x="43" y="45"/>
                    </a:cubicBezTo>
                    <a:cubicBezTo>
                      <a:pt x="47" y="49"/>
                      <a:pt x="55" y="51"/>
                      <a:pt x="55" y="58"/>
                    </a:cubicBezTo>
                    <a:cubicBezTo>
                      <a:pt x="55" y="60"/>
                      <a:pt x="58" y="62"/>
                      <a:pt x="58" y="64"/>
                    </a:cubicBezTo>
                    <a:cubicBezTo>
                      <a:pt x="58" y="65"/>
                      <a:pt x="57" y="66"/>
                      <a:pt x="57" y="66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9" y="68"/>
                      <a:pt x="59" y="67"/>
                      <a:pt x="60" y="66"/>
                    </a:cubicBezTo>
                    <a:lnTo>
                      <a:pt x="59" y="6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4" name="Freeform 86">
                <a:extLst>
                  <a:ext uri="{FF2B5EF4-FFF2-40B4-BE49-F238E27FC236}">
                    <a16:creationId xmlns:a16="http://schemas.microsoft.com/office/drawing/2014/main" id="{566D1714-2965-EE41-9174-CE253925D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9747" y="1888587"/>
                <a:ext cx="7435" cy="743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3 h 3"/>
                  <a:gd name="T4" fmla="*/ 3 w 3"/>
                  <a:gd name="T5" fmla="*/ 3 h 3"/>
                  <a:gd name="T6" fmla="*/ 3 w 3"/>
                  <a:gd name="T7" fmla="*/ 0 h 3"/>
                  <a:gd name="T8" fmla="*/ 2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3"/>
                      <a:pt x="2" y="3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5" name="Freeform 150">
                <a:extLst>
                  <a:ext uri="{FF2B5EF4-FFF2-40B4-BE49-F238E27FC236}">
                    <a16:creationId xmlns:a16="http://schemas.microsoft.com/office/drawing/2014/main" id="{2A07C933-E9F3-EF4E-95DF-6D5DE2B11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0528" y="2295045"/>
                <a:ext cx="55764" cy="35937"/>
              </a:xfrm>
              <a:custGeom>
                <a:avLst/>
                <a:gdLst>
                  <a:gd name="T0" fmla="*/ 0 w 23"/>
                  <a:gd name="T1" fmla="*/ 3 h 15"/>
                  <a:gd name="T2" fmla="*/ 0 w 23"/>
                  <a:gd name="T3" fmla="*/ 5 h 15"/>
                  <a:gd name="T4" fmla="*/ 4 w 23"/>
                  <a:gd name="T5" fmla="*/ 6 h 15"/>
                  <a:gd name="T6" fmla="*/ 18 w 23"/>
                  <a:gd name="T7" fmla="*/ 14 h 15"/>
                  <a:gd name="T8" fmla="*/ 20 w 23"/>
                  <a:gd name="T9" fmla="*/ 15 h 15"/>
                  <a:gd name="T10" fmla="*/ 22 w 23"/>
                  <a:gd name="T11" fmla="*/ 13 h 15"/>
                  <a:gd name="T12" fmla="*/ 20 w 23"/>
                  <a:gd name="T13" fmla="*/ 8 h 15"/>
                  <a:gd name="T14" fmla="*/ 22 w 23"/>
                  <a:gd name="T15" fmla="*/ 5 h 15"/>
                  <a:gd name="T16" fmla="*/ 23 w 23"/>
                  <a:gd name="T17" fmla="*/ 2 h 15"/>
                  <a:gd name="T18" fmla="*/ 13 w 23"/>
                  <a:gd name="T19" fmla="*/ 4 h 15"/>
                  <a:gd name="T20" fmla="*/ 0 w 23"/>
                  <a:gd name="T21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15">
                    <a:moveTo>
                      <a:pt x="0" y="3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4" y="6"/>
                      <a:pt x="4" y="6"/>
                    </a:cubicBezTo>
                    <a:cubicBezTo>
                      <a:pt x="9" y="8"/>
                      <a:pt x="13" y="12"/>
                      <a:pt x="18" y="14"/>
                    </a:cubicBezTo>
                    <a:cubicBezTo>
                      <a:pt x="18" y="14"/>
                      <a:pt x="19" y="15"/>
                      <a:pt x="20" y="15"/>
                    </a:cubicBezTo>
                    <a:cubicBezTo>
                      <a:pt x="21" y="15"/>
                      <a:pt x="22" y="14"/>
                      <a:pt x="22" y="13"/>
                    </a:cubicBezTo>
                    <a:cubicBezTo>
                      <a:pt x="22" y="10"/>
                      <a:pt x="20" y="10"/>
                      <a:pt x="20" y="8"/>
                    </a:cubicBezTo>
                    <a:cubicBezTo>
                      <a:pt x="20" y="7"/>
                      <a:pt x="22" y="5"/>
                      <a:pt x="22" y="5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18" y="1"/>
                      <a:pt x="17" y="4"/>
                      <a:pt x="13" y="4"/>
                    </a:cubicBezTo>
                    <a:cubicBezTo>
                      <a:pt x="9" y="4"/>
                      <a:pt x="6" y="0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6" name="Freeform 151">
                <a:extLst>
                  <a:ext uri="{FF2B5EF4-FFF2-40B4-BE49-F238E27FC236}">
                    <a16:creationId xmlns:a16="http://schemas.microsoft.com/office/drawing/2014/main" id="{84075FF5-9AD9-2844-AEA5-6F1E0A3860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4936" y="2184756"/>
                <a:ext cx="18588" cy="37176"/>
              </a:xfrm>
              <a:custGeom>
                <a:avLst/>
                <a:gdLst>
                  <a:gd name="T0" fmla="*/ 2 w 8"/>
                  <a:gd name="T1" fmla="*/ 3 h 15"/>
                  <a:gd name="T2" fmla="*/ 7 w 8"/>
                  <a:gd name="T3" fmla="*/ 0 h 15"/>
                  <a:gd name="T4" fmla="*/ 8 w 8"/>
                  <a:gd name="T5" fmla="*/ 3 h 15"/>
                  <a:gd name="T6" fmla="*/ 5 w 8"/>
                  <a:gd name="T7" fmla="*/ 15 h 15"/>
                  <a:gd name="T8" fmla="*/ 0 w 8"/>
                  <a:gd name="T9" fmla="*/ 4 h 15"/>
                  <a:gd name="T10" fmla="*/ 2 w 8"/>
                  <a:gd name="T11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5">
                    <a:moveTo>
                      <a:pt x="2" y="3"/>
                    </a:moveTo>
                    <a:cubicBezTo>
                      <a:pt x="4" y="3"/>
                      <a:pt x="5" y="0"/>
                      <a:pt x="7" y="0"/>
                    </a:cubicBezTo>
                    <a:cubicBezTo>
                      <a:pt x="7" y="2"/>
                      <a:pt x="7" y="3"/>
                      <a:pt x="8" y="3"/>
                    </a:cubicBezTo>
                    <a:cubicBezTo>
                      <a:pt x="7" y="7"/>
                      <a:pt x="6" y="13"/>
                      <a:pt x="5" y="15"/>
                    </a:cubicBezTo>
                    <a:cubicBezTo>
                      <a:pt x="2" y="14"/>
                      <a:pt x="2" y="6"/>
                      <a:pt x="0" y="4"/>
                    </a:cubicBezTo>
                    <a:cubicBezTo>
                      <a:pt x="1" y="4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7" name="Freeform 152">
                <a:extLst>
                  <a:ext uri="{FF2B5EF4-FFF2-40B4-BE49-F238E27FC236}">
                    <a16:creationId xmlns:a16="http://schemas.microsoft.com/office/drawing/2014/main" id="{55CED5BE-0A4D-6749-A4FB-9821FB68E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9980" y="2226889"/>
                <a:ext cx="28502" cy="50808"/>
              </a:xfrm>
              <a:custGeom>
                <a:avLst/>
                <a:gdLst>
                  <a:gd name="T0" fmla="*/ 3 w 12"/>
                  <a:gd name="T1" fmla="*/ 9 h 21"/>
                  <a:gd name="T2" fmla="*/ 0 w 12"/>
                  <a:gd name="T3" fmla="*/ 3 h 21"/>
                  <a:gd name="T4" fmla="*/ 6 w 12"/>
                  <a:gd name="T5" fmla="*/ 0 h 21"/>
                  <a:gd name="T6" fmla="*/ 10 w 12"/>
                  <a:gd name="T7" fmla="*/ 1 h 21"/>
                  <a:gd name="T8" fmla="*/ 12 w 12"/>
                  <a:gd name="T9" fmla="*/ 13 h 21"/>
                  <a:gd name="T10" fmla="*/ 4 w 12"/>
                  <a:gd name="T11" fmla="*/ 21 h 21"/>
                  <a:gd name="T12" fmla="*/ 1 w 12"/>
                  <a:gd name="T13" fmla="*/ 15 h 21"/>
                  <a:gd name="T14" fmla="*/ 3 w 12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21">
                    <a:moveTo>
                      <a:pt x="3" y="9"/>
                    </a:moveTo>
                    <a:cubicBezTo>
                      <a:pt x="3" y="7"/>
                      <a:pt x="0" y="6"/>
                      <a:pt x="0" y="3"/>
                    </a:cubicBezTo>
                    <a:cubicBezTo>
                      <a:pt x="3" y="3"/>
                      <a:pt x="4" y="0"/>
                      <a:pt x="6" y="0"/>
                    </a:cubicBezTo>
                    <a:cubicBezTo>
                      <a:pt x="8" y="0"/>
                      <a:pt x="9" y="1"/>
                      <a:pt x="10" y="1"/>
                    </a:cubicBezTo>
                    <a:cubicBezTo>
                      <a:pt x="12" y="6"/>
                      <a:pt x="12" y="9"/>
                      <a:pt x="12" y="13"/>
                    </a:cubicBezTo>
                    <a:cubicBezTo>
                      <a:pt x="12" y="17"/>
                      <a:pt x="6" y="21"/>
                      <a:pt x="4" y="21"/>
                    </a:cubicBezTo>
                    <a:cubicBezTo>
                      <a:pt x="1" y="21"/>
                      <a:pt x="1" y="18"/>
                      <a:pt x="1" y="15"/>
                    </a:cubicBezTo>
                    <a:cubicBezTo>
                      <a:pt x="2" y="13"/>
                      <a:pt x="3" y="11"/>
                      <a:pt x="3" y="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8" name="Freeform 153">
                <a:extLst>
                  <a:ext uri="{FF2B5EF4-FFF2-40B4-BE49-F238E27FC236}">
                    <a16:creationId xmlns:a16="http://schemas.microsoft.com/office/drawing/2014/main" id="{C48EE80D-8B8D-C64D-BD00-6B7959F8D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7213" y="2257869"/>
                <a:ext cx="14870" cy="9914"/>
              </a:xfrm>
              <a:custGeom>
                <a:avLst/>
                <a:gdLst>
                  <a:gd name="T0" fmla="*/ 6 w 6"/>
                  <a:gd name="T1" fmla="*/ 3 h 4"/>
                  <a:gd name="T2" fmla="*/ 4 w 6"/>
                  <a:gd name="T3" fmla="*/ 4 h 4"/>
                  <a:gd name="T4" fmla="*/ 0 w 6"/>
                  <a:gd name="T5" fmla="*/ 2 h 4"/>
                  <a:gd name="T6" fmla="*/ 4 w 6"/>
                  <a:gd name="T7" fmla="*/ 0 h 4"/>
                  <a:gd name="T8" fmla="*/ 6 w 6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4"/>
                      <a:pt x="4" y="4"/>
                      <a:pt x="4" y="4"/>
                    </a:cubicBezTo>
                    <a:cubicBezTo>
                      <a:pt x="2" y="4"/>
                      <a:pt x="0" y="2"/>
                      <a:pt x="0" y="2"/>
                    </a:cubicBezTo>
                    <a:cubicBezTo>
                      <a:pt x="2" y="1"/>
                      <a:pt x="3" y="0"/>
                      <a:pt x="4" y="0"/>
                    </a:cubicBezTo>
                    <a:cubicBezTo>
                      <a:pt x="4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9" name="Freeform 154">
                <a:extLst>
                  <a:ext uri="{FF2B5EF4-FFF2-40B4-BE49-F238E27FC236}">
                    <a16:creationId xmlns:a16="http://schemas.microsoft.com/office/drawing/2014/main" id="{93962287-4C33-1A49-966B-057FEF87A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960" y="1853889"/>
                <a:ext cx="19827" cy="22306"/>
              </a:xfrm>
              <a:custGeom>
                <a:avLst/>
                <a:gdLst>
                  <a:gd name="T0" fmla="*/ 7 w 8"/>
                  <a:gd name="T1" fmla="*/ 6 h 9"/>
                  <a:gd name="T2" fmla="*/ 0 w 8"/>
                  <a:gd name="T3" fmla="*/ 3 h 9"/>
                  <a:gd name="T4" fmla="*/ 0 w 8"/>
                  <a:gd name="T5" fmla="*/ 0 h 9"/>
                  <a:gd name="T6" fmla="*/ 6 w 8"/>
                  <a:gd name="T7" fmla="*/ 0 h 9"/>
                  <a:gd name="T8" fmla="*/ 8 w 8"/>
                  <a:gd name="T9" fmla="*/ 5 h 9"/>
                  <a:gd name="T10" fmla="*/ 7 w 8"/>
                  <a:gd name="T11" fmla="*/ 9 h 9"/>
                  <a:gd name="T12" fmla="*/ 7 w 8"/>
                  <a:gd name="T1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9">
                    <a:moveTo>
                      <a:pt x="7" y="6"/>
                    </a:moveTo>
                    <a:cubicBezTo>
                      <a:pt x="3" y="6"/>
                      <a:pt x="0" y="5"/>
                      <a:pt x="0" y="3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3"/>
                      <a:pt x="8" y="3"/>
                      <a:pt x="8" y="5"/>
                    </a:cubicBezTo>
                    <a:cubicBezTo>
                      <a:pt x="8" y="8"/>
                      <a:pt x="7" y="7"/>
                      <a:pt x="7" y="9"/>
                    </a:cubicBezTo>
                    <a:cubicBezTo>
                      <a:pt x="7" y="8"/>
                      <a:pt x="7" y="7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0" name="Freeform 155">
                <a:extLst>
                  <a:ext uri="{FF2B5EF4-FFF2-40B4-BE49-F238E27FC236}">
                    <a16:creationId xmlns:a16="http://schemas.microsoft.com/office/drawing/2014/main" id="{26053846-84DD-6D4E-9904-76984A9F7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3266" y="1832822"/>
                <a:ext cx="32219" cy="45851"/>
              </a:xfrm>
              <a:custGeom>
                <a:avLst/>
                <a:gdLst>
                  <a:gd name="T0" fmla="*/ 2 w 13"/>
                  <a:gd name="T1" fmla="*/ 17 h 19"/>
                  <a:gd name="T2" fmla="*/ 6 w 13"/>
                  <a:gd name="T3" fmla="*/ 14 h 19"/>
                  <a:gd name="T4" fmla="*/ 0 w 13"/>
                  <a:gd name="T5" fmla="*/ 9 h 19"/>
                  <a:gd name="T6" fmla="*/ 6 w 13"/>
                  <a:gd name="T7" fmla="*/ 0 h 19"/>
                  <a:gd name="T8" fmla="*/ 13 w 13"/>
                  <a:gd name="T9" fmla="*/ 8 h 19"/>
                  <a:gd name="T10" fmla="*/ 4 w 13"/>
                  <a:gd name="T11" fmla="*/ 19 h 19"/>
                  <a:gd name="T12" fmla="*/ 0 w 13"/>
                  <a:gd name="T13" fmla="*/ 18 h 19"/>
                  <a:gd name="T14" fmla="*/ 2 w 13"/>
                  <a:gd name="T15" fmla="*/ 16 h 19"/>
                  <a:gd name="T16" fmla="*/ 2 w 13"/>
                  <a:gd name="T17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9">
                    <a:moveTo>
                      <a:pt x="2" y="17"/>
                    </a:moveTo>
                    <a:cubicBezTo>
                      <a:pt x="4" y="17"/>
                      <a:pt x="6" y="15"/>
                      <a:pt x="6" y="14"/>
                    </a:cubicBezTo>
                    <a:cubicBezTo>
                      <a:pt x="3" y="13"/>
                      <a:pt x="0" y="11"/>
                      <a:pt x="0" y="9"/>
                    </a:cubicBezTo>
                    <a:cubicBezTo>
                      <a:pt x="0" y="8"/>
                      <a:pt x="4" y="0"/>
                      <a:pt x="6" y="0"/>
                    </a:cubicBezTo>
                    <a:cubicBezTo>
                      <a:pt x="11" y="0"/>
                      <a:pt x="12" y="3"/>
                      <a:pt x="13" y="8"/>
                    </a:cubicBezTo>
                    <a:cubicBezTo>
                      <a:pt x="8" y="9"/>
                      <a:pt x="11" y="19"/>
                      <a:pt x="4" y="19"/>
                    </a:cubicBezTo>
                    <a:cubicBezTo>
                      <a:pt x="2" y="19"/>
                      <a:pt x="0" y="18"/>
                      <a:pt x="0" y="18"/>
                    </a:cubicBezTo>
                    <a:cubicBezTo>
                      <a:pt x="0" y="17"/>
                      <a:pt x="1" y="16"/>
                      <a:pt x="2" y="16"/>
                    </a:cubicBezTo>
                    <a:lnTo>
                      <a:pt x="2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1" name="Freeform 156">
                <a:extLst>
                  <a:ext uri="{FF2B5EF4-FFF2-40B4-BE49-F238E27FC236}">
                    <a16:creationId xmlns:a16="http://schemas.microsoft.com/office/drawing/2014/main" id="{BC860E4A-4F9A-7144-82D0-516ABE5E6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0817" y="1780776"/>
                <a:ext cx="18588" cy="27262"/>
              </a:xfrm>
              <a:custGeom>
                <a:avLst/>
                <a:gdLst>
                  <a:gd name="T0" fmla="*/ 6 w 8"/>
                  <a:gd name="T1" fmla="*/ 4 h 11"/>
                  <a:gd name="T2" fmla="*/ 1 w 8"/>
                  <a:gd name="T3" fmla="*/ 11 h 11"/>
                  <a:gd name="T4" fmla="*/ 1 w 8"/>
                  <a:gd name="T5" fmla="*/ 8 h 11"/>
                  <a:gd name="T6" fmla="*/ 8 w 8"/>
                  <a:gd name="T7" fmla="*/ 0 h 11"/>
                  <a:gd name="T8" fmla="*/ 6 w 8"/>
                  <a:gd name="T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6" y="4"/>
                    </a:moveTo>
                    <a:cubicBezTo>
                      <a:pt x="6" y="7"/>
                      <a:pt x="3" y="9"/>
                      <a:pt x="1" y="11"/>
                    </a:cubicBezTo>
                    <a:cubicBezTo>
                      <a:pt x="0" y="10"/>
                      <a:pt x="1" y="9"/>
                      <a:pt x="1" y="8"/>
                    </a:cubicBezTo>
                    <a:cubicBezTo>
                      <a:pt x="1" y="6"/>
                      <a:pt x="3" y="1"/>
                      <a:pt x="8" y="0"/>
                    </a:cubicBezTo>
                    <a:cubicBezTo>
                      <a:pt x="7" y="2"/>
                      <a:pt x="6" y="3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6" name="Group 6">
              <a:extLst>
                <a:ext uri="{FF2B5EF4-FFF2-40B4-BE49-F238E27FC236}">
                  <a16:creationId xmlns:a16="http://schemas.microsoft.com/office/drawing/2014/main" id="{85C54CB2-F92B-3C48-9270-A8AB261D32F6}"/>
                </a:ext>
              </a:extLst>
            </p:cNvPr>
            <p:cNvGrpSpPr/>
            <p:nvPr/>
          </p:nvGrpSpPr>
          <p:grpSpPr>
            <a:xfrm>
              <a:off x="4063296" y="1102668"/>
              <a:ext cx="3404087" cy="2312349"/>
              <a:chOff x="4774275" y="902183"/>
              <a:chExt cx="3404087" cy="2312349"/>
            </a:xfrm>
            <a:grpFill/>
          </p:grpSpPr>
          <p:sp>
            <p:nvSpPr>
              <p:cNvPr id="91" name="Freeform 7">
                <a:extLst>
                  <a:ext uri="{FF2B5EF4-FFF2-40B4-BE49-F238E27FC236}">
                    <a16:creationId xmlns:a16="http://schemas.microsoft.com/office/drawing/2014/main" id="{5CC3D7E4-F0DB-814A-A62E-8FBD1687BE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1913" y="2184756"/>
                <a:ext cx="766442" cy="662973"/>
              </a:xfrm>
              <a:custGeom>
                <a:avLst/>
                <a:gdLst>
                  <a:gd name="T0" fmla="*/ 66 w 304"/>
                  <a:gd name="T1" fmla="*/ 100 h 263"/>
                  <a:gd name="T2" fmla="*/ 73 w 304"/>
                  <a:gd name="T3" fmla="*/ 81 h 263"/>
                  <a:gd name="T4" fmla="*/ 79 w 304"/>
                  <a:gd name="T5" fmla="*/ 55 h 263"/>
                  <a:gd name="T6" fmla="*/ 81 w 304"/>
                  <a:gd name="T7" fmla="*/ 49 h 263"/>
                  <a:gd name="T8" fmla="*/ 70 w 304"/>
                  <a:gd name="T9" fmla="*/ 50 h 263"/>
                  <a:gd name="T10" fmla="*/ 41 w 304"/>
                  <a:gd name="T11" fmla="*/ 50 h 263"/>
                  <a:gd name="T12" fmla="*/ 17 w 304"/>
                  <a:gd name="T13" fmla="*/ 51 h 263"/>
                  <a:gd name="T14" fmla="*/ 17 w 304"/>
                  <a:gd name="T15" fmla="*/ 49 h 263"/>
                  <a:gd name="T16" fmla="*/ 0 w 304"/>
                  <a:gd name="T17" fmla="*/ 35 h 263"/>
                  <a:gd name="T18" fmla="*/ 6 w 304"/>
                  <a:gd name="T19" fmla="*/ 24 h 263"/>
                  <a:gd name="T20" fmla="*/ 27 w 304"/>
                  <a:gd name="T21" fmla="*/ 13 h 263"/>
                  <a:gd name="T22" fmla="*/ 31 w 304"/>
                  <a:gd name="T23" fmla="*/ 8 h 263"/>
                  <a:gd name="T24" fmla="*/ 52 w 304"/>
                  <a:gd name="T25" fmla="*/ 2 h 263"/>
                  <a:gd name="T26" fmla="*/ 83 w 304"/>
                  <a:gd name="T27" fmla="*/ 4 h 263"/>
                  <a:gd name="T28" fmla="*/ 113 w 304"/>
                  <a:gd name="T29" fmla="*/ 10 h 263"/>
                  <a:gd name="T30" fmla="*/ 145 w 304"/>
                  <a:gd name="T31" fmla="*/ 13 h 263"/>
                  <a:gd name="T32" fmla="*/ 166 w 304"/>
                  <a:gd name="T33" fmla="*/ 28 h 263"/>
                  <a:gd name="T34" fmla="*/ 180 w 304"/>
                  <a:gd name="T35" fmla="*/ 21 h 263"/>
                  <a:gd name="T36" fmla="*/ 182 w 304"/>
                  <a:gd name="T37" fmla="*/ 28 h 263"/>
                  <a:gd name="T38" fmla="*/ 188 w 304"/>
                  <a:gd name="T39" fmla="*/ 42 h 263"/>
                  <a:gd name="T40" fmla="*/ 201 w 304"/>
                  <a:gd name="T41" fmla="*/ 49 h 263"/>
                  <a:gd name="T42" fmla="*/ 227 w 304"/>
                  <a:gd name="T43" fmla="*/ 49 h 263"/>
                  <a:gd name="T44" fmla="*/ 233 w 304"/>
                  <a:gd name="T45" fmla="*/ 40 h 263"/>
                  <a:gd name="T46" fmla="*/ 252 w 304"/>
                  <a:gd name="T47" fmla="*/ 33 h 263"/>
                  <a:gd name="T48" fmla="*/ 285 w 304"/>
                  <a:gd name="T49" fmla="*/ 47 h 263"/>
                  <a:gd name="T50" fmla="*/ 289 w 304"/>
                  <a:gd name="T51" fmla="*/ 62 h 263"/>
                  <a:gd name="T52" fmla="*/ 283 w 304"/>
                  <a:gd name="T53" fmla="*/ 77 h 263"/>
                  <a:gd name="T54" fmla="*/ 284 w 304"/>
                  <a:gd name="T55" fmla="*/ 89 h 263"/>
                  <a:gd name="T56" fmla="*/ 292 w 304"/>
                  <a:gd name="T57" fmla="*/ 101 h 263"/>
                  <a:gd name="T58" fmla="*/ 289 w 304"/>
                  <a:gd name="T59" fmla="*/ 116 h 263"/>
                  <a:gd name="T60" fmla="*/ 291 w 304"/>
                  <a:gd name="T61" fmla="*/ 151 h 263"/>
                  <a:gd name="T62" fmla="*/ 291 w 304"/>
                  <a:gd name="T63" fmla="*/ 156 h 263"/>
                  <a:gd name="T64" fmla="*/ 255 w 304"/>
                  <a:gd name="T65" fmla="*/ 150 h 263"/>
                  <a:gd name="T66" fmla="*/ 240 w 304"/>
                  <a:gd name="T67" fmla="*/ 142 h 263"/>
                  <a:gd name="T68" fmla="*/ 216 w 304"/>
                  <a:gd name="T69" fmla="*/ 134 h 263"/>
                  <a:gd name="T70" fmla="*/ 204 w 304"/>
                  <a:gd name="T71" fmla="*/ 124 h 263"/>
                  <a:gd name="T72" fmla="*/ 180 w 304"/>
                  <a:gd name="T73" fmla="*/ 118 h 263"/>
                  <a:gd name="T74" fmla="*/ 197 w 304"/>
                  <a:gd name="T75" fmla="*/ 146 h 263"/>
                  <a:gd name="T76" fmla="*/ 205 w 304"/>
                  <a:gd name="T77" fmla="*/ 147 h 263"/>
                  <a:gd name="T78" fmla="*/ 203 w 304"/>
                  <a:gd name="T79" fmla="*/ 159 h 263"/>
                  <a:gd name="T80" fmla="*/ 246 w 304"/>
                  <a:gd name="T81" fmla="*/ 146 h 263"/>
                  <a:gd name="T82" fmla="*/ 264 w 304"/>
                  <a:gd name="T83" fmla="*/ 169 h 263"/>
                  <a:gd name="T84" fmla="*/ 269 w 304"/>
                  <a:gd name="T85" fmla="*/ 175 h 263"/>
                  <a:gd name="T86" fmla="*/ 266 w 304"/>
                  <a:gd name="T87" fmla="*/ 196 h 263"/>
                  <a:gd name="T88" fmla="*/ 254 w 304"/>
                  <a:gd name="T89" fmla="*/ 209 h 263"/>
                  <a:gd name="T90" fmla="*/ 237 w 304"/>
                  <a:gd name="T91" fmla="*/ 225 h 263"/>
                  <a:gd name="T92" fmla="*/ 213 w 304"/>
                  <a:gd name="T93" fmla="*/ 239 h 263"/>
                  <a:gd name="T94" fmla="*/ 172 w 304"/>
                  <a:gd name="T95" fmla="*/ 256 h 263"/>
                  <a:gd name="T96" fmla="*/ 152 w 304"/>
                  <a:gd name="T97" fmla="*/ 262 h 263"/>
                  <a:gd name="T98" fmla="*/ 141 w 304"/>
                  <a:gd name="T99" fmla="*/ 259 h 263"/>
                  <a:gd name="T100" fmla="*/ 136 w 304"/>
                  <a:gd name="T101" fmla="*/ 241 h 263"/>
                  <a:gd name="T102" fmla="*/ 129 w 304"/>
                  <a:gd name="T103" fmla="*/ 221 h 263"/>
                  <a:gd name="T104" fmla="*/ 105 w 304"/>
                  <a:gd name="T105" fmla="*/ 182 h 263"/>
                  <a:gd name="T106" fmla="*/ 100 w 304"/>
                  <a:gd name="T107" fmla="*/ 168 h 263"/>
                  <a:gd name="T108" fmla="*/ 91 w 304"/>
                  <a:gd name="T109" fmla="*/ 163 h 263"/>
                  <a:gd name="T110" fmla="*/ 85 w 304"/>
                  <a:gd name="T111" fmla="*/ 148 h 263"/>
                  <a:gd name="T112" fmla="*/ 70 w 304"/>
                  <a:gd name="T113" fmla="*/ 127 h 263"/>
                  <a:gd name="T114" fmla="*/ 72 w 304"/>
                  <a:gd name="T115" fmla="*/ 115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4" h="263">
                    <a:moveTo>
                      <a:pt x="72" y="115"/>
                    </a:moveTo>
                    <a:cubicBezTo>
                      <a:pt x="66" y="100"/>
                      <a:pt x="66" y="100"/>
                      <a:pt x="66" y="100"/>
                    </a:cubicBezTo>
                    <a:cubicBezTo>
                      <a:pt x="66" y="98"/>
                      <a:pt x="68" y="98"/>
                      <a:pt x="68" y="97"/>
                    </a:cubicBezTo>
                    <a:cubicBezTo>
                      <a:pt x="70" y="90"/>
                      <a:pt x="71" y="87"/>
                      <a:pt x="73" y="81"/>
                    </a:cubicBezTo>
                    <a:cubicBezTo>
                      <a:pt x="75" y="76"/>
                      <a:pt x="81" y="74"/>
                      <a:pt x="81" y="68"/>
                    </a:cubicBezTo>
                    <a:cubicBezTo>
                      <a:pt x="81" y="63"/>
                      <a:pt x="79" y="59"/>
                      <a:pt x="79" y="55"/>
                    </a:cubicBezTo>
                    <a:cubicBezTo>
                      <a:pt x="79" y="53"/>
                      <a:pt x="81" y="53"/>
                      <a:pt x="81" y="52"/>
                    </a:cubicBezTo>
                    <a:cubicBezTo>
                      <a:pt x="81" y="49"/>
                      <a:pt x="81" y="49"/>
                      <a:pt x="81" y="49"/>
                    </a:cubicBezTo>
                    <a:cubicBezTo>
                      <a:pt x="79" y="50"/>
                      <a:pt x="78" y="52"/>
                      <a:pt x="76" y="52"/>
                    </a:cubicBezTo>
                    <a:cubicBezTo>
                      <a:pt x="73" y="52"/>
                      <a:pt x="71" y="51"/>
                      <a:pt x="70" y="50"/>
                    </a:cubicBezTo>
                    <a:cubicBezTo>
                      <a:pt x="65" y="53"/>
                      <a:pt x="64" y="57"/>
                      <a:pt x="56" y="57"/>
                    </a:cubicBezTo>
                    <a:cubicBezTo>
                      <a:pt x="50" y="57"/>
                      <a:pt x="47" y="50"/>
                      <a:pt x="41" y="50"/>
                    </a:cubicBezTo>
                    <a:cubicBezTo>
                      <a:pt x="35" y="50"/>
                      <a:pt x="36" y="56"/>
                      <a:pt x="31" y="56"/>
                    </a:cubicBezTo>
                    <a:cubicBezTo>
                      <a:pt x="26" y="56"/>
                      <a:pt x="23" y="49"/>
                      <a:pt x="17" y="51"/>
                    </a:cubicBezTo>
                    <a:cubicBezTo>
                      <a:pt x="14" y="51"/>
                      <a:pt x="14" y="51"/>
                      <a:pt x="14" y="51"/>
                    </a:cubicBezTo>
                    <a:cubicBezTo>
                      <a:pt x="15" y="51"/>
                      <a:pt x="16" y="50"/>
                      <a:pt x="17" y="49"/>
                    </a:cubicBezTo>
                    <a:cubicBezTo>
                      <a:pt x="15" y="48"/>
                      <a:pt x="6" y="43"/>
                      <a:pt x="9" y="41"/>
                    </a:cubicBezTo>
                    <a:cubicBezTo>
                      <a:pt x="7" y="37"/>
                      <a:pt x="4" y="37"/>
                      <a:pt x="0" y="35"/>
                    </a:cubicBezTo>
                    <a:cubicBezTo>
                      <a:pt x="2" y="32"/>
                      <a:pt x="6" y="33"/>
                      <a:pt x="6" y="27"/>
                    </a:cubicBezTo>
                    <a:cubicBezTo>
                      <a:pt x="6" y="25"/>
                      <a:pt x="5" y="25"/>
                      <a:pt x="6" y="24"/>
                    </a:cubicBezTo>
                    <a:cubicBezTo>
                      <a:pt x="4" y="24"/>
                      <a:pt x="1" y="24"/>
                      <a:pt x="1" y="22"/>
                    </a:cubicBezTo>
                    <a:cubicBezTo>
                      <a:pt x="1" y="14"/>
                      <a:pt x="21" y="15"/>
                      <a:pt x="27" y="13"/>
                    </a:cubicBezTo>
                    <a:cubicBezTo>
                      <a:pt x="26" y="10"/>
                      <a:pt x="24" y="11"/>
                      <a:pt x="24" y="9"/>
                    </a:cubicBezTo>
                    <a:cubicBezTo>
                      <a:pt x="24" y="7"/>
                      <a:pt x="30" y="8"/>
                      <a:pt x="31" y="8"/>
                    </a:cubicBezTo>
                    <a:cubicBezTo>
                      <a:pt x="35" y="8"/>
                      <a:pt x="40" y="8"/>
                      <a:pt x="40" y="8"/>
                    </a:cubicBezTo>
                    <a:cubicBezTo>
                      <a:pt x="43" y="8"/>
                      <a:pt x="49" y="4"/>
                      <a:pt x="52" y="2"/>
                    </a:cubicBezTo>
                    <a:cubicBezTo>
                      <a:pt x="56" y="0"/>
                      <a:pt x="64" y="0"/>
                      <a:pt x="68" y="0"/>
                    </a:cubicBezTo>
                    <a:cubicBezTo>
                      <a:pt x="76" y="0"/>
                      <a:pt x="76" y="4"/>
                      <a:pt x="83" y="4"/>
                    </a:cubicBezTo>
                    <a:cubicBezTo>
                      <a:pt x="83" y="7"/>
                      <a:pt x="94" y="9"/>
                      <a:pt x="97" y="10"/>
                    </a:cubicBezTo>
                    <a:cubicBezTo>
                      <a:pt x="105" y="10"/>
                      <a:pt x="110" y="10"/>
                      <a:pt x="113" y="10"/>
                    </a:cubicBezTo>
                    <a:cubicBezTo>
                      <a:pt x="121" y="10"/>
                      <a:pt x="124" y="2"/>
                      <a:pt x="133" y="2"/>
                    </a:cubicBezTo>
                    <a:cubicBezTo>
                      <a:pt x="142" y="2"/>
                      <a:pt x="142" y="7"/>
                      <a:pt x="145" y="13"/>
                    </a:cubicBezTo>
                    <a:cubicBezTo>
                      <a:pt x="145" y="14"/>
                      <a:pt x="151" y="18"/>
                      <a:pt x="152" y="18"/>
                    </a:cubicBezTo>
                    <a:cubicBezTo>
                      <a:pt x="157" y="20"/>
                      <a:pt x="158" y="28"/>
                      <a:pt x="166" y="28"/>
                    </a:cubicBezTo>
                    <a:cubicBezTo>
                      <a:pt x="172" y="28"/>
                      <a:pt x="172" y="23"/>
                      <a:pt x="176" y="22"/>
                    </a:cubicBezTo>
                    <a:cubicBezTo>
                      <a:pt x="179" y="21"/>
                      <a:pt x="178" y="21"/>
                      <a:pt x="180" y="21"/>
                    </a:cubicBezTo>
                    <a:cubicBezTo>
                      <a:pt x="181" y="22"/>
                      <a:pt x="181" y="25"/>
                      <a:pt x="182" y="26"/>
                    </a:cubicBezTo>
                    <a:cubicBezTo>
                      <a:pt x="182" y="27"/>
                      <a:pt x="182" y="27"/>
                      <a:pt x="182" y="28"/>
                    </a:cubicBezTo>
                    <a:cubicBezTo>
                      <a:pt x="182" y="31"/>
                      <a:pt x="185" y="30"/>
                      <a:pt x="186" y="33"/>
                    </a:cubicBezTo>
                    <a:cubicBezTo>
                      <a:pt x="188" y="36"/>
                      <a:pt x="186" y="38"/>
                      <a:pt x="188" y="42"/>
                    </a:cubicBezTo>
                    <a:cubicBezTo>
                      <a:pt x="189" y="45"/>
                      <a:pt x="193" y="43"/>
                      <a:pt x="196" y="44"/>
                    </a:cubicBezTo>
                    <a:cubicBezTo>
                      <a:pt x="198" y="44"/>
                      <a:pt x="199" y="47"/>
                      <a:pt x="201" y="49"/>
                    </a:cubicBezTo>
                    <a:cubicBezTo>
                      <a:pt x="203" y="51"/>
                      <a:pt x="210" y="51"/>
                      <a:pt x="214" y="51"/>
                    </a:cubicBezTo>
                    <a:cubicBezTo>
                      <a:pt x="219" y="51"/>
                      <a:pt x="224" y="50"/>
                      <a:pt x="227" y="49"/>
                    </a:cubicBezTo>
                    <a:cubicBezTo>
                      <a:pt x="227" y="46"/>
                      <a:pt x="227" y="46"/>
                      <a:pt x="227" y="44"/>
                    </a:cubicBezTo>
                    <a:cubicBezTo>
                      <a:pt x="227" y="41"/>
                      <a:pt x="231" y="41"/>
                      <a:pt x="233" y="40"/>
                    </a:cubicBezTo>
                    <a:cubicBezTo>
                      <a:pt x="237" y="39"/>
                      <a:pt x="236" y="38"/>
                      <a:pt x="239" y="37"/>
                    </a:cubicBezTo>
                    <a:cubicBezTo>
                      <a:pt x="244" y="35"/>
                      <a:pt x="248" y="36"/>
                      <a:pt x="252" y="33"/>
                    </a:cubicBezTo>
                    <a:cubicBezTo>
                      <a:pt x="258" y="37"/>
                      <a:pt x="262" y="37"/>
                      <a:pt x="268" y="39"/>
                    </a:cubicBezTo>
                    <a:cubicBezTo>
                      <a:pt x="275" y="41"/>
                      <a:pt x="277" y="47"/>
                      <a:pt x="285" y="47"/>
                    </a:cubicBezTo>
                    <a:cubicBezTo>
                      <a:pt x="286" y="49"/>
                      <a:pt x="287" y="50"/>
                      <a:pt x="288" y="51"/>
                    </a:cubicBezTo>
                    <a:cubicBezTo>
                      <a:pt x="289" y="55"/>
                      <a:pt x="287" y="60"/>
                      <a:pt x="289" y="62"/>
                    </a:cubicBezTo>
                    <a:cubicBezTo>
                      <a:pt x="287" y="63"/>
                      <a:pt x="283" y="74"/>
                      <a:pt x="283" y="74"/>
                    </a:cubicBezTo>
                    <a:cubicBezTo>
                      <a:pt x="283" y="75"/>
                      <a:pt x="283" y="76"/>
                      <a:pt x="283" y="77"/>
                    </a:cubicBezTo>
                    <a:cubicBezTo>
                      <a:pt x="283" y="78"/>
                      <a:pt x="283" y="79"/>
                      <a:pt x="284" y="80"/>
                    </a:cubicBezTo>
                    <a:cubicBezTo>
                      <a:pt x="284" y="89"/>
                      <a:pt x="284" y="89"/>
                      <a:pt x="284" y="89"/>
                    </a:cubicBezTo>
                    <a:cubicBezTo>
                      <a:pt x="285" y="92"/>
                      <a:pt x="284" y="94"/>
                      <a:pt x="285" y="96"/>
                    </a:cubicBezTo>
                    <a:cubicBezTo>
                      <a:pt x="286" y="99"/>
                      <a:pt x="292" y="96"/>
                      <a:pt x="292" y="101"/>
                    </a:cubicBezTo>
                    <a:cubicBezTo>
                      <a:pt x="292" y="107"/>
                      <a:pt x="286" y="106"/>
                      <a:pt x="286" y="111"/>
                    </a:cubicBezTo>
                    <a:cubicBezTo>
                      <a:pt x="286" y="115"/>
                      <a:pt x="288" y="115"/>
                      <a:pt x="289" y="116"/>
                    </a:cubicBezTo>
                    <a:cubicBezTo>
                      <a:pt x="294" y="126"/>
                      <a:pt x="304" y="127"/>
                      <a:pt x="304" y="140"/>
                    </a:cubicBezTo>
                    <a:cubicBezTo>
                      <a:pt x="296" y="141"/>
                      <a:pt x="291" y="143"/>
                      <a:pt x="291" y="151"/>
                    </a:cubicBezTo>
                    <a:cubicBezTo>
                      <a:pt x="291" y="153"/>
                      <a:pt x="293" y="154"/>
                      <a:pt x="293" y="156"/>
                    </a:cubicBezTo>
                    <a:cubicBezTo>
                      <a:pt x="293" y="156"/>
                      <a:pt x="291" y="156"/>
                      <a:pt x="291" y="156"/>
                    </a:cubicBezTo>
                    <a:cubicBezTo>
                      <a:pt x="286" y="156"/>
                      <a:pt x="273" y="152"/>
                      <a:pt x="265" y="152"/>
                    </a:cubicBezTo>
                    <a:cubicBezTo>
                      <a:pt x="264" y="152"/>
                      <a:pt x="256" y="150"/>
                      <a:pt x="255" y="150"/>
                    </a:cubicBezTo>
                    <a:cubicBezTo>
                      <a:pt x="252" y="147"/>
                      <a:pt x="252" y="138"/>
                      <a:pt x="246" y="138"/>
                    </a:cubicBezTo>
                    <a:cubicBezTo>
                      <a:pt x="243" y="138"/>
                      <a:pt x="242" y="141"/>
                      <a:pt x="240" y="142"/>
                    </a:cubicBezTo>
                    <a:cubicBezTo>
                      <a:pt x="226" y="142"/>
                      <a:pt x="226" y="142"/>
                      <a:pt x="226" y="142"/>
                    </a:cubicBezTo>
                    <a:cubicBezTo>
                      <a:pt x="221" y="141"/>
                      <a:pt x="219" y="137"/>
                      <a:pt x="216" y="134"/>
                    </a:cubicBezTo>
                    <a:cubicBezTo>
                      <a:pt x="213" y="131"/>
                      <a:pt x="208" y="133"/>
                      <a:pt x="205" y="130"/>
                    </a:cubicBezTo>
                    <a:cubicBezTo>
                      <a:pt x="203" y="128"/>
                      <a:pt x="204" y="126"/>
                      <a:pt x="204" y="124"/>
                    </a:cubicBezTo>
                    <a:cubicBezTo>
                      <a:pt x="200" y="118"/>
                      <a:pt x="194" y="109"/>
                      <a:pt x="186" y="109"/>
                    </a:cubicBezTo>
                    <a:cubicBezTo>
                      <a:pt x="182" y="109"/>
                      <a:pt x="180" y="114"/>
                      <a:pt x="180" y="118"/>
                    </a:cubicBezTo>
                    <a:cubicBezTo>
                      <a:pt x="180" y="121"/>
                      <a:pt x="180" y="123"/>
                      <a:pt x="181" y="125"/>
                    </a:cubicBezTo>
                    <a:cubicBezTo>
                      <a:pt x="183" y="132"/>
                      <a:pt x="191" y="144"/>
                      <a:pt x="197" y="146"/>
                    </a:cubicBezTo>
                    <a:cubicBezTo>
                      <a:pt x="197" y="149"/>
                      <a:pt x="199" y="150"/>
                      <a:pt x="199" y="152"/>
                    </a:cubicBezTo>
                    <a:cubicBezTo>
                      <a:pt x="203" y="151"/>
                      <a:pt x="202" y="148"/>
                      <a:pt x="205" y="147"/>
                    </a:cubicBezTo>
                    <a:cubicBezTo>
                      <a:pt x="205" y="148"/>
                      <a:pt x="205" y="149"/>
                      <a:pt x="205" y="150"/>
                    </a:cubicBezTo>
                    <a:cubicBezTo>
                      <a:pt x="205" y="154"/>
                      <a:pt x="203" y="156"/>
                      <a:pt x="203" y="159"/>
                    </a:cubicBezTo>
                    <a:cubicBezTo>
                      <a:pt x="203" y="163"/>
                      <a:pt x="211" y="165"/>
                      <a:pt x="215" y="165"/>
                    </a:cubicBezTo>
                    <a:cubicBezTo>
                      <a:pt x="234" y="165"/>
                      <a:pt x="236" y="154"/>
                      <a:pt x="246" y="146"/>
                    </a:cubicBezTo>
                    <a:cubicBezTo>
                      <a:pt x="246" y="157"/>
                      <a:pt x="246" y="157"/>
                      <a:pt x="246" y="157"/>
                    </a:cubicBezTo>
                    <a:cubicBezTo>
                      <a:pt x="250" y="165"/>
                      <a:pt x="256" y="166"/>
                      <a:pt x="264" y="169"/>
                    </a:cubicBezTo>
                    <a:cubicBezTo>
                      <a:pt x="267" y="170"/>
                      <a:pt x="267" y="175"/>
                      <a:pt x="269" y="176"/>
                    </a:cubicBezTo>
                    <a:cubicBezTo>
                      <a:pt x="269" y="175"/>
                      <a:pt x="269" y="175"/>
                      <a:pt x="269" y="175"/>
                    </a:cubicBezTo>
                    <a:cubicBezTo>
                      <a:pt x="271" y="178"/>
                      <a:pt x="275" y="177"/>
                      <a:pt x="275" y="180"/>
                    </a:cubicBezTo>
                    <a:cubicBezTo>
                      <a:pt x="275" y="187"/>
                      <a:pt x="266" y="189"/>
                      <a:pt x="266" y="196"/>
                    </a:cubicBezTo>
                    <a:cubicBezTo>
                      <a:pt x="262" y="196"/>
                      <a:pt x="259" y="197"/>
                      <a:pt x="258" y="200"/>
                    </a:cubicBezTo>
                    <a:cubicBezTo>
                      <a:pt x="257" y="204"/>
                      <a:pt x="257" y="209"/>
                      <a:pt x="254" y="209"/>
                    </a:cubicBezTo>
                    <a:cubicBezTo>
                      <a:pt x="250" y="209"/>
                      <a:pt x="250" y="217"/>
                      <a:pt x="246" y="217"/>
                    </a:cubicBezTo>
                    <a:cubicBezTo>
                      <a:pt x="243" y="217"/>
                      <a:pt x="237" y="222"/>
                      <a:pt x="237" y="225"/>
                    </a:cubicBezTo>
                    <a:cubicBezTo>
                      <a:pt x="230" y="227"/>
                      <a:pt x="212" y="230"/>
                      <a:pt x="212" y="236"/>
                    </a:cubicBezTo>
                    <a:cubicBezTo>
                      <a:pt x="212" y="237"/>
                      <a:pt x="213" y="238"/>
                      <a:pt x="213" y="239"/>
                    </a:cubicBezTo>
                    <a:cubicBezTo>
                      <a:pt x="207" y="242"/>
                      <a:pt x="198" y="244"/>
                      <a:pt x="191" y="246"/>
                    </a:cubicBezTo>
                    <a:cubicBezTo>
                      <a:pt x="188" y="247"/>
                      <a:pt x="176" y="255"/>
                      <a:pt x="172" y="256"/>
                    </a:cubicBezTo>
                    <a:cubicBezTo>
                      <a:pt x="163" y="256"/>
                      <a:pt x="163" y="256"/>
                      <a:pt x="163" y="256"/>
                    </a:cubicBezTo>
                    <a:cubicBezTo>
                      <a:pt x="159" y="260"/>
                      <a:pt x="158" y="262"/>
                      <a:pt x="152" y="262"/>
                    </a:cubicBezTo>
                    <a:cubicBezTo>
                      <a:pt x="150" y="263"/>
                      <a:pt x="150" y="263"/>
                      <a:pt x="150" y="263"/>
                    </a:cubicBezTo>
                    <a:cubicBezTo>
                      <a:pt x="149" y="263"/>
                      <a:pt x="142" y="260"/>
                      <a:pt x="141" y="259"/>
                    </a:cubicBezTo>
                    <a:cubicBezTo>
                      <a:pt x="140" y="259"/>
                      <a:pt x="143" y="259"/>
                      <a:pt x="141" y="256"/>
                    </a:cubicBezTo>
                    <a:cubicBezTo>
                      <a:pt x="138" y="252"/>
                      <a:pt x="136" y="247"/>
                      <a:pt x="136" y="241"/>
                    </a:cubicBezTo>
                    <a:cubicBezTo>
                      <a:pt x="132" y="241"/>
                      <a:pt x="135" y="236"/>
                      <a:pt x="135" y="233"/>
                    </a:cubicBezTo>
                    <a:cubicBezTo>
                      <a:pt x="137" y="227"/>
                      <a:pt x="132" y="224"/>
                      <a:pt x="129" y="221"/>
                    </a:cubicBezTo>
                    <a:cubicBezTo>
                      <a:pt x="125" y="218"/>
                      <a:pt x="117" y="208"/>
                      <a:pt x="117" y="201"/>
                    </a:cubicBezTo>
                    <a:cubicBezTo>
                      <a:pt x="107" y="199"/>
                      <a:pt x="105" y="193"/>
                      <a:pt x="105" y="182"/>
                    </a:cubicBezTo>
                    <a:cubicBezTo>
                      <a:pt x="105" y="175"/>
                      <a:pt x="101" y="174"/>
                      <a:pt x="100" y="168"/>
                    </a:cubicBezTo>
                    <a:cubicBezTo>
                      <a:pt x="100" y="168"/>
                      <a:pt x="100" y="168"/>
                      <a:pt x="100" y="168"/>
                    </a:cubicBezTo>
                    <a:cubicBezTo>
                      <a:pt x="99" y="167"/>
                      <a:pt x="97" y="165"/>
                      <a:pt x="96" y="165"/>
                    </a:cubicBezTo>
                    <a:cubicBezTo>
                      <a:pt x="95" y="163"/>
                      <a:pt x="91" y="164"/>
                      <a:pt x="91" y="163"/>
                    </a:cubicBezTo>
                    <a:cubicBezTo>
                      <a:pt x="89" y="161"/>
                      <a:pt x="89" y="157"/>
                      <a:pt x="89" y="155"/>
                    </a:cubicBezTo>
                    <a:cubicBezTo>
                      <a:pt x="88" y="153"/>
                      <a:pt x="86" y="150"/>
                      <a:pt x="85" y="148"/>
                    </a:cubicBezTo>
                    <a:cubicBezTo>
                      <a:pt x="81" y="143"/>
                      <a:pt x="78" y="139"/>
                      <a:pt x="75" y="134"/>
                    </a:cubicBezTo>
                    <a:cubicBezTo>
                      <a:pt x="74" y="133"/>
                      <a:pt x="70" y="128"/>
                      <a:pt x="70" y="127"/>
                    </a:cubicBezTo>
                    <a:cubicBezTo>
                      <a:pt x="70" y="124"/>
                      <a:pt x="72" y="118"/>
                      <a:pt x="72" y="113"/>
                    </a:cubicBezTo>
                    <a:lnTo>
                      <a:pt x="72" y="1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Freeform 8">
                <a:extLst>
                  <a:ext uri="{FF2B5EF4-FFF2-40B4-BE49-F238E27FC236}">
                    <a16:creationId xmlns:a16="http://schemas.microsoft.com/office/drawing/2014/main" id="{94BA2015-7450-9F4D-9A72-849B9B4B7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0104" y="2904732"/>
                <a:ext cx="42133" cy="78070"/>
              </a:xfrm>
              <a:custGeom>
                <a:avLst/>
                <a:gdLst>
                  <a:gd name="T0" fmla="*/ 17 w 17"/>
                  <a:gd name="T1" fmla="*/ 20 h 32"/>
                  <a:gd name="T2" fmla="*/ 7 w 17"/>
                  <a:gd name="T3" fmla="*/ 32 h 32"/>
                  <a:gd name="T4" fmla="*/ 0 w 17"/>
                  <a:gd name="T5" fmla="*/ 23 h 32"/>
                  <a:gd name="T6" fmla="*/ 4 w 17"/>
                  <a:gd name="T7" fmla="*/ 0 h 32"/>
                  <a:gd name="T8" fmla="*/ 17 w 17"/>
                  <a:gd name="T9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2">
                    <a:moveTo>
                      <a:pt x="17" y="20"/>
                    </a:moveTo>
                    <a:cubicBezTo>
                      <a:pt x="17" y="25"/>
                      <a:pt x="13" y="32"/>
                      <a:pt x="7" y="32"/>
                    </a:cubicBezTo>
                    <a:cubicBezTo>
                      <a:pt x="3" y="32"/>
                      <a:pt x="0" y="28"/>
                      <a:pt x="0" y="23"/>
                    </a:cubicBezTo>
                    <a:cubicBezTo>
                      <a:pt x="0" y="15"/>
                      <a:pt x="4" y="9"/>
                      <a:pt x="4" y="0"/>
                    </a:cubicBezTo>
                    <a:cubicBezTo>
                      <a:pt x="8" y="7"/>
                      <a:pt x="17" y="11"/>
                      <a:pt x="17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3" name="Freeform 9">
                <a:extLst>
                  <a:ext uri="{FF2B5EF4-FFF2-40B4-BE49-F238E27FC236}">
                    <a16:creationId xmlns:a16="http://schemas.microsoft.com/office/drawing/2014/main" id="{57BD625B-AF84-064B-A302-A9A76E499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3387" y="2257869"/>
                <a:ext cx="842979" cy="680322"/>
              </a:xfrm>
              <a:custGeom>
                <a:avLst/>
                <a:gdLst>
                  <a:gd name="T0" fmla="*/ 96 w 331"/>
                  <a:gd name="T1" fmla="*/ 175 h 267"/>
                  <a:gd name="T2" fmla="*/ 113 w 331"/>
                  <a:gd name="T3" fmla="*/ 221 h 267"/>
                  <a:gd name="T4" fmla="*/ 130 w 331"/>
                  <a:gd name="T5" fmla="*/ 261 h 267"/>
                  <a:gd name="T6" fmla="*/ 140 w 331"/>
                  <a:gd name="T7" fmla="*/ 261 h 267"/>
                  <a:gd name="T8" fmla="*/ 154 w 331"/>
                  <a:gd name="T9" fmla="*/ 246 h 267"/>
                  <a:gd name="T10" fmla="*/ 158 w 331"/>
                  <a:gd name="T11" fmla="*/ 221 h 267"/>
                  <a:gd name="T12" fmla="*/ 174 w 331"/>
                  <a:gd name="T13" fmla="*/ 194 h 267"/>
                  <a:gd name="T14" fmla="*/ 212 w 331"/>
                  <a:gd name="T15" fmla="*/ 156 h 267"/>
                  <a:gd name="T16" fmla="*/ 243 w 331"/>
                  <a:gd name="T17" fmla="*/ 141 h 267"/>
                  <a:gd name="T18" fmla="*/ 266 w 331"/>
                  <a:gd name="T19" fmla="*/ 169 h 267"/>
                  <a:gd name="T20" fmla="*/ 275 w 331"/>
                  <a:gd name="T21" fmla="*/ 196 h 267"/>
                  <a:gd name="T22" fmla="*/ 297 w 331"/>
                  <a:gd name="T23" fmla="*/ 195 h 267"/>
                  <a:gd name="T24" fmla="*/ 310 w 331"/>
                  <a:gd name="T25" fmla="*/ 238 h 267"/>
                  <a:gd name="T26" fmla="*/ 318 w 331"/>
                  <a:gd name="T27" fmla="*/ 233 h 267"/>
                  <a:gd name="T28" fmla="*/ 307 w 331"/>
                  <a:gd name="T29" fmla="*/ 206 h 267"/>
                  <a:gd name="T30" fmla="*/ 307 w 331"/>
                  <a:gd name="T31" fmla="*/ 187 h 267"/>
                  <a:gd name="T32" fmla="*/ 314 w 331"/>
                  <a:gd name="T33" fmla="*/ 165 h 267"/>
                  <a:gd name="T34" fmla="*/ 317 w 331"/>
                  <a:gd name="T35" fmla="*/ 138 h 267"/>
                  <a:gd name="T36" fmla="*/ 304 w 331"/>
                  <a:gd name="T37" fmla="*/ 128 h 267"/>
                  <a:gd name="T38" fmla="*/ 289 w 331"/>
                  <a:gd name="T39" fmla="*/ 81 h 267"/>
                  <a:gd name="T40" fmla="*/ 275 w 331"/>
                  <a:gd name="T41" fmla="*/ 84 h 267"/>
                  <a:gd name="T42" fmla="*/ 242 w 331"/>
                  <a:gd name="T43" fmla="*/ 93 h 267"/>
                  <a:gd name="T44" fmla="*/ 222 w 331"/>
                  <a:gd name="T45" fmla="*/ 96 h 267"/>
                  <a:gd name="T46" fmla="*/ 192 w 331"/>
                  <a:gd name="T47" fmla="*/ 88 h 267"/>
                  <a:gd name="T48" fmla="*/ 165 w 331"/>
                  <a:gd name="T49" fmla="*/ 75 h 267"/>
                  <a:gd name="T50" fmla="*/ 147 w 331"/>
                  <a:gd name="T51" fmla="*/ 58 h 267"/>
                  <a:gd name="T52" fmla="*/ 149 w 331"/>
                  <a:gd name="T53" fmla="*/ 45 h 267"/>
                  <a:gd name="T54" fmla="*/ 139 w 331"/>
                  <a:gd name="T55" fmla="*/ 28 h 267"/>
                  <a:gd name="T56" fmla="*/ 115 w 331"/>
                  <a:gd name="T57" fmla="*/ 10 h 267"/>
                  <a:gd name="T58" fmla="*/ 85 w 331"/>
                  <a:gd name="T59" fmla="*/ 0 h 267"/>
                  <a:gd name="T60" fmla="*/ 61 w 331"/>
                  <a:gd name="T61" fmla="*/ 14 h 267"/>
                  <a:gd name="T62" fmla="*/ 42 w 331"/>
                  <a:gd name="T63" fmla="*/ 8 h 267"/>
                  <a:gd name="T64" fmla="*/ 15 w 331"/>
                  <a:gd name="T65" fmla="*/ 30 h 267"/>
                  <a:gd name="T66" fmla="*/ 0 w 331"/>
                  <a:gd name="T67" fmla="*/ 41 h 267"/>
                  <a:gd name="T68" fmla="*/ 1 w 331"/>
                  <a:gd name="T69" fmla="*/ 56 h 267"/>
                  <a:gd name="T70" fmla="*/ 3 w 331"/>
                  <a:gd name="T71" fmla="*/ 78 h 267"/>
                  <a:gd name="T72" fmla="*/ 8 w 331"/>
                  <a:gd name="T73" fmla="*/ 118 h 267"/>
                  <a:gd name="T74" fmla="*/ 22 w 331"/>
                  <a:gd name="T75" fmla="*/ 120 h 267"/>
                  <a:gd name="T76" fmla="*/ 45 w 331"/>
                  <a:gd name="T77" fmla="*/ 120 h 267"/>
                  <a:gd name="T78" fmla="*/ 76 w 331"/>
                  <a:gd name="T79" fmla="*/ 142 h 267"/>
                  <a:gd name="T80" fmla="*/ 82 w 331"/>
                  <a:gd name="T81" fmla="*/ 161 h 267"/>
                  <a:gd name="T82" fmla="*/ 94 w 331"/>
                  <a:gd name="T83" fmla="*/ 151 h 267"/>
                  <a:gd name="T84" fmla="*/ 97 w 331"/>
                  <a:gd name="T85" fmla="*/ 172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31" h="267">
                    <a:moveTo>
                      <a:pt x="97" y="172"/>
                    </a:moveTo>
                    <a:cubicBezTo>
                      <a:pt x="95" y="171"/>
                      <a:pt x="95" y="171"/>
                      <a:pt x="95" y="171"/>
                    </a:cubicBezTo>
                    <a:cubicBezTo>
                      <a:pt x="95" y="172"/>
                      <a:pt x="96" y="174"/>
                      <a:pt x="96" y="175"/>
                    </a:cubicBezTo>
                    <a:cubicBezTo>
                      <a:pt x="96" y="181"/>
                      <a:pt x="99" y="186"/>
                      <a:pt x="101" y="192"/>
                    </a:cubicBezTo>
                    <a:cubicBezTo>
                      <a:pt x="103" y="198"/>
                      <a:pt x="108" y="208"/>
                      <a:pt x="109" y="212"/>
                    </a:cubicBezTo>
                    <a:cubicBezTo>
                      <a:pt x="111" y="216"/>
                      <a:pt x="111" y="217"/>
                      <a:pt x="113" y="221"/>
                    </a:cubicBezTo>
                    <a:cubicBezTo>
                      <a:pt x="115" y="225"/>
                      <a:pt x="114" y="228"/>
                      <a:pt x="116" y="233"/>
                    </a:cubicBezTo>
                    <a:cubicBezTo>
                      <a:pt x="117" y="235"/>
                      <a:pt x="121" y="238"/>
                      <a:pt x="122" y="242"/>
                    </a:cubicBezTo>
                    <a:cubicBezTo>
                      <a:pt x="124" y="248"/>
                      <a:pt x="128" y="254"/>
                      <a:pt x="130" y="261"/>
                    </a:cubicBezTo>
                    <a:cubicBezTo>
                      <a:pt x="130" y="262"/>
                      <a:pt x="131" y="264"/>
                      <a:pt x="132" y="264"/>
                    </a:cubicBezTo>
                    <a:cubicBezTo>
                      <a:pt x="133" y="266"/>
                      <a:pt x="134" y="267"/>
                      <a:pt x="137" y="266"/>
                    </a:cubicBezTo>
                    <a:cubicBezTo>
                      <a:pt x="139" y="266"/>
                      <a:pt x="139" y="263"/>
                      <a:pt x="140" y="261"/>
                    </a:cubicBezTo>
                    <a:cubicBezTo>
                      <a:pt x="142" y="258"/>
                      <a:pt x="142" y="259"/>
                      <a:pt x="146" y="257"/>
                    </a:cubicBezTo>
                    <a:cubicBezTo>
                      <a:pt x="148" y="256"/>
                      <a:pt x="147" y="249"/>
                      <a:pt x="151" y="248"/>
                    </a:cubicBezTo>
                    <a:cubicBezTo>
                      <a:pt x="152" y="247"/>
                      <a:pt x="154" y="247"/>
                      <a:pt x="154" y="246"/>
                    </a:cubicBezTo>
                    <a:cubicBezTo>
                      <a:pt x="156" y="246"/>
                      <a:pt x="156" y="246"/>
                      <a:pt x="156" y="246"/>
                    </a:cubicBezTo>
                    <a:cubicBezTo>
                      <a:pt x="154" y="239"/>
                      <a:pt x="154" y="239"/>
                      <a:pt x="154" y="239"/>
                    </a:cubicBezTo>
                    <a:cubicBezTo>
                      <a:pt x="154" y="233"/>
                      <a:pt x="158" y="229"/>
                      <a:pt x="158" y="221"/>
                    </a:cubicBezTo>
                    <a:cubicBezTo>
                      <a:pt x="158" y="217"/>
                      <a:pt x="156" y="214"/>
                      <a:pt x="156" y="209"/>
                    </a:cubicBezTo>
                    <a:cubicBezTo>
                      <a:pt x="156" y="203"/>
                      <a:pt x="162" y="202"/>
                      <a:pt x="167" y="200"/>
                    </a:cubicBezTo>
                    <a:cubicBezTo>
                      <a:pt x="169" y="200"/>
                      <a:pt x="172" y="196"/>
                      <a:pt x="174" y="194"/>
                    </a:cubicBezTo>
                    <a:cubicBezTo>
                      <a:pt x="180" y="188"/>
                      <a:pt x="185" y="183"/>
                      <a:pt x="191" y="177"/>
                    </a:cubicBezTo>
                    <a:cubicBezTo>
                      <a:pt x="195" y="172"/>
                      <a:pt x="204" y="171"/>
                      <a:pt x="209" y="166"/>
                    </a:cubicBezTo>
                    <a:cubicBezTo>
                      <a:pt x="211" y="163"/>
                      <a:pt x="211" y="160"/>
                      <a:pt x="212" y="156"/>
                    </a:cubicBezTo>
                    <a:cubicBezTo>
                      <a:pt x="213" y="153"/>
                      <a:pt x="219" y="153"/>
                      <a:pt x="221" y="149"/>
                    </a:cubicBezTo>
                    <a:cubicBezTo>
                      <a:pt x="223" y="150"/>
                      <a:pt x="223" y="152"/>
                      <a:pt x="228" y="152"/>
                    </a:cubicBezTo>
                    <a:cubicBezTo>
                      <a:pt x="235" y="152"/>
                      <a:pt x="243" y="150"/>
                      <a:pt x="243" y="141"/>
                    </a:cubicBezTo>
                    <a:cubicBezTo>
                      <a:pt x="248" y="142"/>
                      <a:pt x="253" y="144"/>
                      <a:pt x="254" y="148"/>
                    </a:cubicBezTo>
                    <a:cubicBezTo>
                      <a:pt x="255" y="151"/>
                      <a:pt x="254" y="156"/>
                      <a:pt x="257" y="159"/>
                    </a:cubicBezTo>
                    <a:cubicBezTo>
                      <a:pt x="259" y="163"/>
                      <a:pt x="262" y="165"/>
                      <a:pt x="266" y="169"/>
                    </a:cubicBezTo>
                    <a:cubicBezTo>
                      <a:pt x="269" y="173"/>
                      <a:pt x="272" y="178"/>
                      <a:pt x="274" y="184"/>
                    </a:cubicBezTo>
                    <a:cubicBezTo>
                      <a:pt x="275" y="185"/>
                      <a:pt x="276" y="186"/>
                      <a:pt x="276" y="188"/>
                    </a:cubicBezTo>
                    <a:cubicBezTo>
                      <a:pt x="276" y="191"/>
                      <a:pt x="275" y="192"/>
                      <a:pt x="275" y="196"/>
                    </a:cubicBezTo>
                    <a:cubicBezTo>
                      <a:pt x="275" y="200"/>
                      <a:pt x="275" y="203"/>
                      <a:pt x="279" y="203"/>
                    </a:cubicBezTo>
                    <a:cubicBezTo>
                      <a:pt x="287" y="203"/>
                      <a:pt x="289" y="195"/>
                      <a:pt x="294" y="190"/>
                    </a:cubicBezTo>
                    <a:cubicBezTo>
                      <a:pt x="296" y="192"/>
                      <a:pt x="295" y="193"/>
                      <a:pt x="297" y="195"/>
                    </a:cubicBezTo>
                    <a:cubicBezTo>
                      <a:pt x="297" y="195"/>
                      <a:pt x="300" y="195"/>
                      <a:pt x="301" y="196"/>
                    </a:cubicBezTo>
                    <a:cubicBezTo>
                      <a:pt x="303" y="200"/>
                      <a:pt x="299" y="209"/>
                      <a:pt x="302" y="209"/>
                    </a:cubicBezTo>
                    <a:cubicBezTo>
                      <a:pt x="302" y="218"/>
                      <a:pt x="310" y="226"/>
                      <a:pt x="310" y="238"/>
                    </a:cubicBezTo>
                    <a:cubicBezTo>
                      <a:pt x="310" y="241"/>
                      <a:pt x="307" y="248"/>
                      <a:pt x="310" y="249"/>
                    </a:cubicBezTo>
                    <a:cubicBezTo>
                      <a:pt x="312" y="244"/>
                      <a:pt x="313" y="241"/>
                      <a:pt x="315" y="236"/>
                    </a:cubicBezTo>
                    <a:cubicBezTo>
                      <a:pt x="316" y="235"/>
                      <a:pt x="318" y="234"/>
                      <a:pt x="318" y="233"/>
                    </a:cubicBezTo>
                    <a:cubicBezTo>
                      <a:pt x="318" y="230"/>
                      <a:pt x="314" y="217"/>
                      <a:pt x="312" y="215"/>
                    </a:cubicBezTo>
                    <a:cubicBezTo>
                      <a:pt x="310" y="213"/>
                      <a:pt x="307" y="211"/>
                      <a:pt x="307" y="208"/>
                    </a:cubicBezTo>
                    <a:cubicBezTo>
                      <a:pt x="307" y="207"/>
                      <a:pt x="307" y="206"/>
                      <a:pt x="307" y="206"/>
                    </a:cubicBezTo>
                    <a:cubicBezTo>
                      <a:pt x="307" y="206"/>
                      <a:pt x="307" y="206"/>
                      <a:pt x="307" y="206"/>
                    </a:cubicBezTo>
                    <a:cubicBezTo>
                      <a:pt x="307" y="205"/>
                      <a:pt x="310" y="202"/>
                      <a:pt x="310" y="200"/>
                    </a:cubicBezTo>
                    <a:cubicBezTo>
                      <a:pt x="310" y="196"/>
                      <a:pt x="309" y="190"/>
                      <a:pt x="307" y="187"/>
                    </a:cubicBezTo>
                    <a:cubicBezTo>
                      <a:pt x="306" y="185"/>
                      <a:pt x="302" y="185"/>
                      <a:pt x="302" y="179"/>
                    </a:cubicBezTo>
                    <a:cubicBezTo>
                      <a:pt x="302" y="174"/>
                      <a:pt x="304" y="170"/>
                      <a:pt x="307" y="167"/>
                    </a:cubicBezTo>
                    <a:cubicBezTo>
                      <a:pt x="308" y="166"/>
                      <a:pt x="311" y="167"/>
                      <a:pt x="314" y="165"/>
                    </a:cubicBezTo>
                    <a:cubicBezTo>
                      <a:pt x="321" y="161"/>
                      <a:pt x="325" y="158"/>
                      <a:pt x="331" y="150"/>
                    </a:cubicBezTo>
                    <a:cubicBezTo>
                      <a:pt x="329" y="150"/>
                      <a:pt x="328" y="150"/>
                      <a:pt x="326" y="150"/>
                    </a:cubicBezTo>
                    <a:cubicBezTo>
                      <a:pt x="320" y="150"/>
                      <a:pt x="317" y="144"/>
                      <a:pt x="317" y="138"/>
                    </a:cubicBezTo>
                    <a:cubicBezTo>
                      <a:pt x="314" y="138"/>
                      <a:pt x="313" y="130"/>
                      <a:pt x="311" y="130"/>
                    </a:cubicBezTo>
                    <a:cubicBezTo>
                      <a:pt x="309" y="130"/>
                      <a:pt x="307" y="131"/>
                      <a:pt x="305" y="131"/>
                    </a:cubicBezTo>
                    <a:cubicBezTo>
                      <a:pt x="304" y="131"/>
                      <a:pt x="304" y="129"/>
                      <a:pt x="304" y="128"/>
                    </a:cubicBezTo>
                    <a:cubicBezTo>
                      <a:pt x="304" y="117"/>
                      <a:pt x="311" y="117"/>
                      <a:pt x="311" y="106"/>
                    </a:cubicBezTo>
                    <a:cubicBezTo>
                      <a:pt x="311" y="100"/>
                      <a:pt x="307" y="98"/>
                      <a:pt x="305" y="93"/>
                    </a:cubicBezTo>
                    <a:cubicBezTo>
                      <a:pt x="297" y="90"/>
                      <a:pt x="291" y="91"/>
                      <a:pt x="289" y="81"/>
                    </a:cubicBezTo>
                    <a:cubicBezTo>
                      <a:pt x="287" y="81"/>
                      <a:pt x="287" y="81"/>
                      <a:pt x="287" y="81"/>
                    </a:cubicBezTo>
                    <a:cubicBezTo>
                      <a:pt x="285" y="84"/>
                      <a:pt x="285" y="84"/>
                      <a:pt x="285" y="84"/>
                    </a:cubicBezTo>
                    <a:cubicBezTo>
                      <a:pt x="281" y="85"/>
                      <a:pt x="278" y="82"/>
                      <a:pt x="275" y="84"/>
                    </a:cubicBezTo>
                    <a:cubicBezTo>
                      <a:pt x="274" y="85"/>
                      <a:pt x="274" y="86"/>
                      <a:pt x="272" y="88"/>
                    </a:cubicBezTo>
                    <a:cubicBezTo>
                      <a:pt x="270" y="89"/>
                      <a:pt x="260" y="97"/>
                      <a:pt x="256" y="97"/>
                    </a:cubicBezTo>
                    <a:cubicBezTo>
                      <a:pt x="251" y="97"/>
                      <a:pt x="249" y="93"/>
                      <a:pt x="242" y="93"/>
                    </a:cubicBezTo>
                    <a:cubicBezTo>
                      <a:pt x="235" y="93"/>
                      <a:pt x="234" y="99"/>
                      <a:pt x="230" y="101"/>
                    </a:cubicBezTo>
                    <a:cubicBezTo>
                      <a:pt x="230" y="99"/>
                      <a:pt x="229" y="94"/>
                      <a:pt x="227" y="94"/>
                    </a:cubicBezTo>
                    <a:cubicBezTo>
                      <a:pt x="225" y="94"/>
                      <a:pt x="225" y="96"/>
                      <a:pt x="222" y="96"/>
                    </a:cubicBezTo>
                    <a:cubicBezTo>
                      <a:pt x="218" y="96"/>
                      <a:pt x="214" y="96"/>
                      <a:pt x="210" y="96"/>
                    </a:cubicBezTo>
                    <a:cubicBezTo>
                      <a:pt x="203" y="96"/>
                      <a:pt x="201" y="91"/>
                      <a:pt x="196" y="89"/>
                    </a:cubicBezTo>
                    <a:cubicBezTo>
                      <a:pt x="195" y="88"/>
                      <a:pt x="193" y="90"/>
                      <a:pt x="192" y="88"/>
                    </a:cubicBezTo>
                    <a:cubicBezTo>
                      <a:pt x="191" y="86"/>
                      <a:pt x="191" y="84"/>
                      <a:pt x="188" y="82"/>
                    </a:cubicBezTo>
                    <a:cubicBezTo>
                      <a:pt x="184" y="80"/>
                      <a:pt x="181" y="82"/>
                      <a:pt x="178" y="78"/>
                    </a:cubicBezTo>
                    <a:cubicBezTo>
                      <a:pt x="174" y="75"/>
                      <a:pt x="171" y="76"/>
                      <a:pt x="165" y="75"/>
                    </a:cubicBezTo>
                    <a:cubicBezTo>
                      <a:pt x="160" y="74"/>
                      <a:pt x="158" y="70"/>
                      <a:pt x="153" y="68"/>
                    </a:cubicBezTo>
                    <a:cubicBezTo>
                      <a:pt x="152" y="68"/>
                      <a:pt x="149" y="68"/>
                      <a:pt x="148" y="67"/>
                    </a:cubicBezTo>
                    <a:cubicBezTo>
                      <a:pt x="147" y="63"/>
                      <a:pt x="148" y="61"/>
                      <a:pt x="147" y="58"/>
                    </a:cubicBezTo>
                    <a:cubicBezTo>
                      <a:pt x="147" y="55"/>
                      <a:pt x="147" y="55"/>
                      <a:pt x="147" y="55"/>
                    </a:cubicBezTo>
                    <a:cubicBezTo>
                      <a:pt x="150" y="55"/>
                      <a:pt x="153" y="56"/>
                      <a:pt x="153" y="52"/>
                    </a:cubicBezTo>
                    <a:cubicBezTo>
                      <a:pt x="153" y="49"/>
                      <a:pt x="149" y="48"/>
                      <a:pt x="149" y="45"/>
                    </a:cubicBezTo>
                    <a:cubicBezTo>
                      <a:pt x="149" y="37"/>
                      <a:pt x="160" y="38"/>
                      <a:pt x="160" y="31"/>
                    </a:cubicBezTo>
                    <a:cubicBezTo>
                      <a:pt x="160" y="28"/>
                      <a:pt x="153" y="23"/>
                      <a:pt x="151" y="23"/>
                    </a:cubicBezTo>
                    <a:cubicBezTo>
                      <a:pt x="146" y="23"/>
                      <a:pt x="144" y="27"/>
                      <a:pt x="139" y="28"/>
                    </a:cubicBezTo>
                    <a:cubicBezTo>
                      <a:pt x="133" y="26"/>
                      <a:pt x="130" y="26"/>
                      <a:pt x="126" y="22"/>
                    </a:cubicBezTo>
                    <a:cubicBezTo>
                      <a:pt x="124" y="20"/>
                      <a:pt x="126" y="16"/>
                      <a:pt x="122" y="15"/>
                    </a:cubicBezTo>
                    <a:cubicBezTo>
                      <a:pt x="118" y="14"/>
                      <a:pt x="115" y="15"/>
                      <a:pt x="115" y="10"/>
                    </a:cubicBezTo>
                    <a:cubicBezTo>
                      <a:pt x="112" y="10"/>
                      <a:pt x="109" y="10"/>
                      <a:pt x="106" y="10"/>
                    </a:cubicBezTo>
                    <a:cubicBezTo>
                      <a:pt x="100" y="10"/>
                      <a:pt x="98" y="14"/>
                      <a:pt x="91" y="14"/>
                    </a:cubicBezTo>
                    <a:cubicBezTo>
                      <a:pt x="84" y="14"/>
                      <a:pt x="91" y="0"/>
                      <a:pt x="85" y="0"/>
                    </a:cubicBezTo>
                    <a:cubicBezTo>
                      <a:pt x="79" y="0"/>
                      <a:pt x="78" y="6"/>
                      <a:pt x="75" y="6"/>
                    </a:cubicBezTo>
                    <a:cubicBezTo>
                      <a:pt x="75" y="6"/>
                      <a:pt x="74" y="7"/>
                      <a:pt x="74" y="6"/>
                    </a:cubicBezTo>
                    <a:cubicBezTo>
                      <a:pt x="71" y="10"/>
                      <a:pt x="67" y="14"/>
                      <a:pt x="61" y="14"/>
                    </a:cubicBezTo>
                    <a:cubicBezTo>
                      <a:pt x="59" y="14"/>
                      <a:pt x="58" y="10"/>
                      <a:pt x="56" y="10"/>
                    </a:cubicBezTo>
                    <a:cubicBezTo>
                      <a:pt x="54" y="10"/>
                      <a:pt x="47" y="13"/>
                      <a:pt x="47" y="9"/>
                    </a:cubicBezTo>
                    <a:cubicBezTo>
                      <a:pt x="44" y="9"/>
                      <a:pt x="45" y="8"/>
                      <a:pt x="42" y="8"/>
                    </a:cubicBezTo>
                    <a:cubicBezTo>
                      <a:pt x="35" y="8"/>
                      <a:pt x="34" y="16"/>
                      <a:pt x="29" y="20"/>
                    </a:cubicBezTo>
                    <a:cubicBezTo>
                      <a:pt x="27" y="23"/>
                      <a:pt x="24" y="23"/>
                      <a:pt x="21" y="25"/>
                    </a:cubicBezTo>
                    <a:cubicBezTo>
                      <a:pt x="20" y="27"/>
                      <a:pt x="18" y="30"/>
                      <a:pt x="15" y="30"/>
                    </a:cubicBezTo>
                    <a:cubicBezTo>
                      <a:pt x="12" y="30"/>
                      <a:pt x="10" y="27"/>
                      <a:pt x="8" y="27"/>
                    </a:cubicBezTo>
                    <a:cubicBezTo>
                      <a:pt x="7" y="27"/>
                      <a:pt x="7" y="29"/>
                      <a:pt x="6" y="29"/>
                    </a:cubicBezTo>
                    <a:cubicBezTo>
                      <a:pt x="4" y="30"/>
                      <a:pt x="0" y="41"/>
                      <a:pt x="0" y="41"/>
                    </a:cubicBezTo>
                    <a:cubicBezTo>
                      <a:pt x="0" y="42"/>
                      <a:pt x="0" y="43"/>
                      <a:pt x="0" y="44"/>
                    </a:cubicBezTo>
                    <a:cubicBezTo>
                      <a:pt x="0" y="45"/>
                      <a:pt x="0" y="46"/>
                      <a:pt x="1" y="4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2" y="59"/>
                      <a:pt x="1" y="61"/>
                      <a:pt x="2" y="63"/>
                    </a:cubicBezTo>
                    <a:cubicBezTo>
                      <a:pt x="3" y="66"/>
                      <a:pt x="9" y="63"/>
                      <a:pt x="9" y="68"/>
                    </a:cubicBezTo>
                    <a:cubicBezTo>
                      <a:pt x="9" y="74"/>
                      <a:pt x="3" y="73"/>
                      <a:pt x="3" y="78"/>
                    </a:cubicBezTo>
                    <a:cubicBezTo>
                      <a:pt x="3" y="82"/>
                      <a:pt x="5" y="82"/>
                      <a:pt x="6" y="83"/>
                    </a:cubicBezTo>
                    <a:cubicBezTo>
                      <a:pt x="11" y="93"/>
                      <a:pt x="21" y="94"/>
                      <a:pt x="21" y="107"/>
                    </a:cubicBezTo>
                    <a:cubicBezTo>
                      <a:pt x="13" y="108"/>
                      <a:pt x="8" y="110"/>
                      <a:pt x="8" y="118"/>
                    </a:cubicBezTo>
                    <a:cubicBezTo>
                      <a:pt x="8" y="120"/>
                      <a:pt x="10" y="121"/>
                      <a:pt x="10" y="123"/>
                    </a:cubicBezTo>
                    <a:cubicBezTo>
                      <a:pt x="20" y="122"/>
                      <a:pt x="20" y="122"/>
                      <a:pt x="20" y="122"/>
                    </a:cubicBezTo>
                    <a:cubicBezTo>
                      <a:pt x="20" y="122"/>
                      <a:pt x="21" y="121"/>
                      <a:pt x="22" y="120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3" y="122"/>
                      <a:pt x="33" y="120"/>
                      <a:pt x="37" y="120"/>
                    </a:cubicBezTo>
                    <a:cubicBezTo>
                      <a:pt x="40" y="120"/>
                      <a:pt x="42" y="119"/>
                      <a:pt x="45" y="120"/>
                    </a:cubicBezTo>
                    <a:cubicBezTo>
                      <a:pt x="49" y="121"/>
                      <a:pt x="51" y="128"/>
                      <a:pt x="53" y="132"/>
                    </a:cubicBezTo>
                    <a:cubicBezTo>
                      <a:pt x="56" y="136"/>
                      <a:pt x="64" y="142"/>
                      <a:pt x="70" y="142"/>
                    </a:cubicBezTo>
                    <a:cubicBezTo>
                      <a:pt x="72" y="142"/>
                      <a:pt x="74" y="142"/>
                      <a:pt x="76" y="142"/>
                    </a:cubicBezTo>
                    <a:cubicBezTo>
                      <a:pt x="75" y="143"/>
                      <a:pt x="75" y="146"/>
                      <a:pt x="73" y="146"/>
                    </a:cubicBezTo>
                    <a:cubicBezTo>
                      <a:pt x="70" y="147"/>
                      <a:pt x="68" y="146"/>
                      <a:pt x="66" y="148"/>
                    </a:cubicBezTo>
                    <a:cubicBezTo>
                      <a:pt x="70" y="152"/>
                      <a:pt x="73" y="161"/>
                      <a:pt x="82" y="161"/>
                    </a:cubicBezTo>
                    <a:cubicBezTo>
                      <a:pt x="90" y="161"/>
                      <a:pt x="90" y="151"/>
                      <a:pt x="94" y="147"/>
                    </a:cubicBezTo>
                    <a:cubicBezTo>
                      <a:pt x="96" y="147"/>
                      <a:pt x="96" y="147"/>
                      <a:pt x="96" y="147"/>
                    </a:cubicBezTo>
                    <a:cubicBezTo>
                      <a:pt x="96" y="148"/>
                      <a:pt x="94" y="151"/>
                      <a:pt x="94" y="151"/>
                    </a:cubicBezTo>
                    <a:cubicBezTo>
                      <a:pt x="94" y="155"/>
                      <a:pt x="97" y="159"/>
                      <a:pt x="97" y="163"/>
                    </a:cubicBezTo>
                    <a:cubicBezTo>
                      <a:pt x="97" y="167"/>
                      <a:pt x="96" y="167"/>
                      <a:pt x="96" y="172"/>
                    </a:cubicBezTo>
                    <a:lnTo>
                      <a:pt x="97" y="17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4" name="Freeform 11">
                <a:extLst>
                  <a:ext uri="{FF2B5EF4-FFF2-40B4-BE49-F238E27FC236}">
                    <a16:creationId xmlns:a16="http://schemas.microsoft.com/office/drawing/2014/main" id="{A534DCB7-B521-0645-979E-5875787396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7486" y="2958017"/>
                <a:ext cx="203229" cy="225535"/>
              </a:xfrm>
              <a:custGeom>
                <a:avLst/>
                <a:gdLst>
                  <a:gd name="T0" fmla="*/ 24 w 83"/>
                  <a:gd name="T1" fmla="*/ 85 h 92"/>
                  <a:gd name="T2" fmla="*/ 23 w 83"/>
                  <a:gd name="T3" fmla="*/ 80 h 92"/>
                  <a:gd name="T4" fmla="*/ 17 w 83"/>
                  <a:gd name="T5" fmla="*/ 82 h 92"/>
                  <a:gd name="T6" fmla="*/ 8 w 83"/>
                  <a:gd name="T7" fmla="*/ 66 h 92"/>
                  <a:gd name="T8" fmla="*/ 8 w 83"/>
                  <a:gd name="T9" fmla="*/ 65 h 92"/>
                  <a:gd name="T10" fmla="*/ 4 w 83"/>
                  <a:gd name="T11" fmla="*/ 63 h 92"/>
                  <a:gd name="T12" fmla="*/ 0 w 83"/>
                  <a:gd name="T13" fmla="*/ 51 h 92"/>
                  <a:gd name="T14" fmla="*/ 10 w 83"/>
                  <a:gd name="T15" fmla="*/ 48 h 92"/>
                  <a:gd name="T16" fmla="*/ 22 w 83"/>
                  <a:gd name="T17" fmla="*/ 35 h 92"/>
                  <a:gd name="T18" fmla="*/ 30 w 83"/>
                  <a:gd name="T19" fmla="*/ 32 h 92"/>
                  <a:gd name="T20" fmla="*/ 36 w 83"/>
                  <a:gd name="T21" fmla="*/ 26 h 92"/>
                  <a:gd name="T22" fmla="*/ 38 w 83"/>
                  <a:gd name="T23" fmla="*/ 23 h 92"/>
                  <a:gd name="T24" fmla="*/ 41 w 83"/>
                  <a:gd name="T25" fmla="*/ 21 h 92"/>
                  <a:gd name="T26" fmla="*/ 43 w 83"/>
                  <a:gd name="T27" fmla="*/ 19 h 92"/>
                  <a:gd name="T28" fmla="*/ 53 w 83"/>
                  <a:gd name="T29" fmla="*/ 15 h 92"/>
                  <a:gd name="T30" fmla="*/ 66 w 83"/>
                  <a:gd name="T31" fmla="*/ 0 h 92"/>
                  <a:gd name="T32" fmla="*/ 71 w 83"/>
                  <a:gd name="T33" fmla="*/ 7 h 92"/>
                  <a:gd name="T34" fmla="*/ 83 w 83"/>
                  <a:gd name="T35" fmla="*/ 15 h 92"/>
                  <a:gd name="T36" fmla="*/ 76 w 83"/>
                  <a:gd name="T37" fmla="*/ 19 h 92"/>
                  <a:gd name="T38" fmla="*/ 78 w 83"/>
                  <a:gd name="T39" fmla="*/ 20 h 92"/>
                  <a:gd name="T40" fmla="*/ 69 w 83"/>
                  <a:gd name="T41" fmla="*/ 24 h 92"/>
                  <a:gd name="T42" fmla="*/ 70 w 83"/>
                  <a:gd name="T43" fmla="*/ 27 h 92"/>
                  <a:gd name="T44" fmla="*/ 68 w 83"/>
                  <a:gd name="T45" fmla="*/ 29 h 92"/>
                  <a:gd name="T46" fmla="*/ 81 w 83"/>
                  <a:gd name="T47" fmla="*/ 47 h 92"/>
                  <a:gd name="T48" fmla="*/ 75 w 83"/>
                  <a:gd name="T49" fmla="*/ 50 h 92"/>
                  <a:gd name="T50" fmla="*/ 72 w 83"/>
                  <a:gd name="T51" fmla="*/ 51 h 92"/>
                  <a:gd name="T52" fmla="*/ 71 w 83"/>
                  <a:gd name="T53" fmla="*/ 54 h 92"/>
                  <a:gd name="T54" fmla="*/ 67 w 83"/>
                  <a:gd name="T55" fmla="*/ 67 h 92"/>
                  <a:gd name="T56" fmla="*/ 61 w 83"/>
                  <a:gd name="T57" fmla="*/ 73 h 92"/>
                  <a:gd name="T58" fmla="*/ 62 w 83"/>
                  <a:gd name="T59" fmla="*/ 77 h 92"/>
                  <a:gd name="T60" fmla="*/ 59 w 83"/>
                  <a:gd name="T61" fmla="*/ 87 h 92"/>
                  <a:gd name="T62" fmla="*/ 50 w 83"/>
                  <a:gd name="T63" fmla="*/ 92 h 92"/>
                  <a:gd name="T64" fmla="*/ 46 w 83"/>
                  <a:gd name="T65" fmla="*/ 88 h 92"/>
                  <a:gd name="T66" fmla="*/ 33 w 83"/>
                  <a:gd name="T67" fmla="*/ 83 h 92"/>
                  <a:gd name="T68" fmla="*/ 26 w 83"/>
                  <a:gd name="T69" fmla="*/ 86 h 92"/>
                  <a:gd name="T70" fmla="*/ 24 w 83"/>
                  <a:gd name="T71" fmla="*/ 8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3" h="92">
                    <a:moveTo>
                      <a:pt x="24" y="85"/>
                    </a:moveTo>
                    <a:cubicBezTo>
                      <a:pt x="23" y="85"/>
                      <a:pt x="24" y="82"/>
                      <a:pt x="23" y="80"/>
                    </a:cubicBezTo>
                    <a:cubicBezTo>
                      <a:pt x="21" y="80"/>
                      <a:pt x="20" y="82"/>
                      <a:pt x="17" y="82"/>
                    </a:cubicBezTo>
                    <a:cubicBezTo>
                      <a:pt x="7" y="82"/>
                      <a:pt x="11" y="72"/>
                      <a:pt x="8" y="66"/>
                    </a:cubicBezTo>
                    <a:cubicBezTo>
                      <a:pt x="8" y="66"/>
                      <a:pt x="8" y="65"/>
                      <a:pt x="8" y="65"/>
                    </a:cubicBezTo>
                    <a:cubicBezTo>
                      <a:pt x="7" y="63"/>
                      <a:pt x="6" y="63"/>
                      <a:pt x="4" y="63"/>
                    </a:cubicBezTo>
                    <a:cubicBezTo>
                      <a:pt x="3" y="63"/>
                      <a:pt x="0" y="52"/>
                      <a:pt x="0" y="51"/>
                    </a:cubicBezTo>
                    <a:cubicBezTo>
                      <a:pt x="0" y="46"/>
                      <a:pt x="6" y="48"/>
                      <a:pt x="10" y="48"/>
                    </a:cubicBezTo>
                    <a:cubicBezTo>
                      <a:pt x="19" y="48"/>
                      <a:pt x="18" y="39"/>
                      <a:pt x="22" y="35"/>
                    </a:cubicBezTo>
                    <a:cubicBezTo>
                      <a:pt x="24" y="33"/>
                      <a:pt x="27" y="33"/>
                      <a:pt x="30" y="32"/>
                    </a:cubicBezTo>
                    <a:cubicBezTo>
                      <a:pt x="34" y="32"/>
                      <a:pt x="34" y="29"/>
                      <a:pt x="36" y="26"/>
                    </a:cubicBezTo>
                    <a:cubicBezTo>
                      <a:pt x="35" y="25"/>
                      <a:pt x="38" y="23"/>
                      <a:pt x="38" y="23"/>
                    </a:cubicBezTo>
                    <a:cubicBezTo>
                      <a:pt x="40" y="22"/>
                      <a:pt x="40" y="22"/>
                      <a:pt x="41" y="21"/>
                    </a:cubicBezTo>
                    <a:cubicBezTo>
                      <a:pt x="42" y="21"/>
                      <a:pt x="42" y="19"/>
                      <a:pt x="43" y="19"/>
                    </a:cubicBezTo>
                    <a:cubicBezTo>
                      <a:pt x="45" y="16"/>
                      <a:pt x="52" y="18"/>
                      <a:pt x="53" y="15"/>
                    </a:cubicBezTo>
                    <a:cubicBezTo>
                      <a:pt x="56" y="11"/>
                      <a:pt x="62" y="0"/>
                      <a:pt x="66" y="0"/>
                    </a:cubicBezTo>
                    <a:cubicBezTo>
                      <a:pt x="71" y="0"/>
                      <a:pt x="71" y="3"/>
                      <a:pt x="71" y="7"/>
                    </a:cubicBezTo>
                    <a:cubicBezTo>
                      <a:pt x="71" y="13"/>
                      <a:pt x="83" y="10"/>
                      <a:pt x="83" y="15"/>
                    </a:cubicBezTo>
                    <a:cubicBezTo>
                      <a:pt x="83" y="18"/>
                      <a:pt x="76" y="16"/>
                      <a:pt x="76" y="19"/>
                    </a:cubicBezTo>
                    <a:cubicBezTo>
                      <a:pt x="76" y="19"/>
                      <a:pt x="77" y="20"/>
                      <a:pt x="78" y="20"/>
                    </a:cubicBezTo>
                    <a:cubicBezTo>
                      <a:pt x="77" y="21"/>
                      <a:pt x="69" y="24"/>
                      <a:pt x="69" y="24"/>
                    </a:cubicBezTo>
                    <a:cubicBezTo>
                      <a:pt x="70" y="25"/>
                      <a:pt x="70" y="26"/>
                      <a:pt x="70" y="27"/>
                    </a:cubicBezTo>
                    <a:cubicBezTo>
                      <a:pt x="70" y="27"/>
                      <a:pt x="68" y="28"/>
                      <a:pt x="68" y="29"/>
                    </a:cubicBezTo>
                    <a:cubicBezTo>
                      <a:pt x="68" y="33"/>
                      <a:pt x="76" y="47"/>
                      <a:pt x="81" y="47"/>
                    </a:cubicBezTo>
                    <a:cubicBezTo>
                      <a:pt x="80" y="52"/>
                      <a:pt x="78" y="50"/>
                      <a:pt x="75" y="50"/>
                    </a:cubicBezTo>
                    <a:cubicBezTo>
                      <a:pt x="74" y="50"/>
                      <a:pt x="73" y="51"/>
                      <a:pt x="72" y="51"/>
                    </a:cubicBezTo>
                    <a:cubicBezTo>
                      <a:pt x="71" y="54"/>
                      <a:pt x="71" y="54"/>
                      <a:pt x="71" y="54"/>
                    </a:cubicBezTo>
                    <a:cubicBezTo>
                      <a:pt x="69" y="60"/>
                      <a:pt x="67" y="62"/>
                      <a:pt x="67" y="67"/>
                    </a:cubicBezTo>
                    <a:cubicBezTo>
                      <a:pt x="64" y="67"/>
                      <a:pt x="61" y="72"/>
                      <a:pt x="61" y="73"/>
                    </a:cubicBezTo>
                    <a:cubicBezTo>
                      <a:pt x="61" y="75"/>
                      <a:pt x="62" y="76"/>
                      <a:pt x="62" y="77"/>
                    </a:cubicBezTo>
                    <a:cubicBezTo>
                      <a:pt x="62" y="80"/>
                      <a:pt x="59" y="84"/>
                      <a:pt x="59" y="87"/>
                    </a:cubicBezTo>
                    <a:cubicBezTo>
                      <a:pt x="54" y="88"/>
                      <a:pt x="54" y="92"/>
                      <a:pt x="50" y="92"/>
                    </a:cubicBezTo>
                    <a:cubicBezTo>
                      <a:pt x="47" y="92"/>
                      <a:pt x="46" y="89"/>
                      <a:pt x="46" y="88"/>
                    </a:cubicBezTo>
                    <a:cubicBezTo>
                      <a:pt x="41" y="86"/>
                      <a:pt x="38" y="83"/>
                      <a:pt x="33" y="83"/>
                    </a:cubicBezTo>
                    <a:cubicBezTo>
                      <a:pt x="31" y="83"/>
                      <a:pt x="30" y="86"/>
                      <a:pt x="26" y="86"/>
                    </a:cubicBezTo>
                    <a:cubicBezTo>
                      <a:pt x="25" y="86"/>
                      <a:pt x="25" y="85"/>
                      <a:pt x="24" y="85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5" name="Freeform 34">
                <a:extLst>
                  <a:ext uri="{FF2B5EF4-FFF2-40B4-BE49-F238E27FC236}">
                    <a16:creationId xmlns:a16="http://schemas.microsoft.com/office/drawing/2014/main" id="{8333765F-35C7-C94E-8C19-5269AA4756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1436" y="2902254"/>
                <a:ext cx="90462" cy="83027"/>
              </a:xfrm>
              <a:custGeom>
                <a:avLst/>
                <a:gdLst>
                  <a:gd name="T0" fmla="*/ 31 w 37"/>
                  <a:gd name="T1" fmla="*/ 24 h 34"/>
                  <a:gd name="T2" fmla="*/ 29 w 37"/>
                  <a:gd name="T3" fmla="*/ 22 h 34"/>
                  <a:gd name="T4" fmla="*/ 27 w 37"/>
                  <a:gd name="T5" fmla="*/ 26 h 34"/>
                  <a:gd name="T6" fmla="*/ 30 w 37"/>
                  <a:gd name="T7" fmla="*/ 31 h 34"/>
                  <a:gd name="T8" fmla="*/ 27 w 37"/>
                  <a:gd name="T9" fmla="*/ 34 h 34"/>
                  <a:gd name="T10" fmla="*/ 26 w 37"/>
                  <a:gd name="T11" fmla="*/ 32 h 34"/>
                  <a:gd name="T12" fmla="*/ 23 w 37"/>
                  <a:gd name="T13" fmla="*/ 33 h 34"/>
                  <a:gd name="T14" fmla="*/ 16 w 37"/>
                  <a:gd name="T15" fmla="*/ 24 h 34"/>
                  <a:gd name="T16" fmla="*/ 18 w 37"/>
                  <a:gd name="T17" fmla="*/ 21 h 34"/>
                  <a:gd name="T18" fmla="*/ 17 w 37"/>
                  <a:gd name="T19" fmla="*/ 18 h 34"/>
                  <a:gd name="T20" fmla="*/ 13 w 37"/>
                  <a:gd name="T21" fmla="*/ 18 h 34"/>
                  <a:gd name="T22" fmla="*/ 13 w 37"/>
                  <a:gd name="T23" fmla="*/ 20 h 34"/>
                  <a:gd name="T24" fmla="*/ 10 w 37"/>
                  <a:gd name="T25" fmla="*/ 19 h 34"/>
                  <a:gd name="T26" fmla="*/ 10 w 37"/>
                  <a:gd name="T27" fmla="*/ 20 h 34"/>
                  <a:gd name="T28" fmla="*/ 7 w 37"/>
                  <a:gd name="T29" fmla="*/ 18 h 34"/>
                  <a:gd name="T30" fmla="*/ 2 w 37"/>
                  <a:gd name="T31" fmla="*/ 29 h 34"/>
                  <a:gd name="T32" fmla="*/ 2 w 37"/>
                  <a:gd name="T33" fmla="*/ 23 h 34"/>
                  <a:gd name="T34" fmla="*/ 1 w 37"/>
                  <a:gd name="T35" fmla="*/ 20 h 34"/>
                  <a:gd name="T36" fmla="*/ 3 w 37"/>
                  <a:gd name="T37" fmla="*/ 14 h 34"/>
                  <a:gd name="T38" fmla="*/ 12 w 37"/>
                  <a:gd name="T39" fmla="*/ 9 h 34"/>
                  <a:gd name="T40" fmla="*/ 16 w 37"/>
                  <a:gd name="T41" fmla="*/ 13 h 34"/>
                  <a:gd name="T42" fmla="*/ 18 w 37"/>
                  <a:gd name="T43" fmla="*/ 13 h 34"/>
                  <a:gd name="T44" fmla="*/ 20 w 37"/>
                  <a:gd name="T45" fmla="*/ 10 h 34"/>
                  <a:gd name="T46" fmla="*/ 26 w 37"/>
                  <a:gd name="T47" fmla="*/ 6 h 34"/>
                  <a:gd name="T48" fmla="*/ 27 w 37"/>
                  <a:gd name="T49" fmla="*/ 0 h 34"/>
                  <a:gd name="T50" fmla="*/ 31 w 37"/>
                  <a:gd name="T51" fmla="*/ 2 h 34"/>
                  <a:gd name="T52" fmla="*/ 37 w 37"/>
                  <a:gd name="T53" fmla="*/ 21 h 34"/>
                  <a:gd name="T54" fmla="*/ 34 w 37"/>
                  <a:gd name="T55" fmla="*/ 29 h 34"/>
                  <a:gd name="T56" fmla="*/ 31 w 37"/>
                  <a:gd name="T57" fmla="*/ 23 h 34"/>
                  <a:gd name="T58" fmla="*/ 31 w 37"/>
                  <a:gd name="T59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7" h="34">
                    <a:moveTo>
                      <a:pt x="31" y="24"/>
                    </a:moveTo>
                    <a:cubicBezTo>
                      <a:pt x="31" y="23"/>
                      <a:pt x="30" y="23"/>
                      <a:pt x="29" y="22"/>
                    </a:cubicBezTo>
                    <a:cubicBezTo>
                      <a:pt x="28" y="24"/>
                      <a:pt x="27" y="24"/>
                      <a:pt x="27" y="26"/>
                    </a:cubicBezTo>
                    <a:cubicBezTo>
                      <a:pt x="27" y="27"/>
                      <a:pt x="30" y="28"/>
                      <a:pt x="30" y="31"/>
                    </a:cubicBezTo>
                    <a:cubicBezTo>
                      <a:pt x="30" y="33"/>
                      <a:pt x="29" y="34"/>
                      <a:pt x="27" y="34"/>
                    </a:cubicBezTo>
                    <a:cubicBezTo>
                      <a:pt x="26" y="34"/>
                      <a:pt x="26" y="33"/>
                      <a:pt x="26" y="32"/>
                    </a:cubicBezTo>
                    <a:cubicBezTo>
                      <a:pt x="25" y="33"/>
                      <a:pt x="24" y="33"/>
                      <a:pt x="23" y="33"/>
                    </a:cubicBezTo>
                    <a:cubicBezTo>
                      <a:pt x="19" y="32"/>
                      <a:pt x="16" y="28"/>
                      <a:pt x="16" y="24"/>
                    </a:cubicBezTo>
                    <a:cubicBezTo>
                      <a:pt x="16" y="22"/>
                      <a:pt x="17" y="21"/>
                      <a:pt x="18" y="21"/>
                    </a:cubicBezTo>
                    <a:cubicBezTo>
                      <a:pt x="17" y="20"/>
                      <a:pt x="17" y="19"/>
                      <a:pt x="17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9"/>
                      <a:pt x="13" y="20"/>
                      <a:pt x="13" y="20"/>
                    </a:cubicBezTo>
                    <a:cubicBezTo>
                      <a:pt x="11" y="20"/>
                      <a:pt x="11" y="20"/>
                      <a:pt x="10" y="19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7" y="18"/>
                      <a:pt x="7" y="18"/>
                    </a:cubicBezTo>
                    <a:cubicBezTo>
                      <a:pt x="4" y="20"/>
                      <a:pt x="5" y="29"/>
                      <a:pt x="2" y="29"/>
                    </a:cubicBezTo>
                    <a:cubicBezTo>
                      <a:pt x="0" y="29"/>
                      <a:pt x="2" y="24"/>
                      <a:pt x="2" y="23"/>
                    </a:cubicBezTo>
                    <a:cubicBezTo>
                      <a:pt x="2" y="22"/>
                      <a:pt x="1" y="21"/>
                      <a:pt x="1" y="20"/>
                    </a:cubicBezTo>
                    <a:cubicBezTo>
                      <a:pt x="1" y="18"/>
                      <a:pt x="2" y="16"/>
                      <a:pt x="3" y="14"/>
                    </a:cubicBezTo>
                    <a:cubicBezTo>
                      <a:pt x="8" y="14"/>
                      <a:pt x="7" y="9"/>
                      <a:pt x="12" y="9"/>
                    </a:cubicBezTo>
                    <a:cubicBezTo>
                      <a:pt x="15" y="9"/>
                      <a:pt x="14" y="13"/>
                      <a:pt x="16" y="13"/>
                    </a:cubicBezTo>
                    <a:cubicBezTo>
                      <a:pt x="17" y="13"/>
                      <a:pt x="17" y="13"/>
                      <a:pt x="18" y="13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6"/>
                      <a:pt x="25" y="7"/>
                      <a:pt x="26" y="6"/>
                    </a:cubicBezTo>
                    <a:cubicBezTo>
                      <a:pt x="27" y="4"/>
                      <a:pt x="26" y="0"/>
                      <a:pt x="27" y="0"/>
                    </a:cubicBezTo>
                    <a:cubicBezTo>
                      <a:pt x="29" y="0"/>
                      <a:pt x="30" y="1"/>
                      <a:pt x="31" y="2"/>
                    </a:cubicBezTo>
                    <a:cubicBezTo>
                      <a:pt x="33" y="4"/>
                      <a:pt x="37" y="19"/>
                      <a:pt x="37" y="21"/>
                    </a:cubicBezTo>
                    <a:cubicBezTo>
                      <a:pt x="37" y="24"/>
                      <a:pt x="34" y="25"/>
                      <a:pt x="34" y="29"/>
                    </a:cubicBezTo>
                    <a:cubicBezTo>
                      <a:pt x="33" y="29"/>
                      <a:pt x="31" y="24"/>
                      <a:pt x="31" y="23"/>
                    </a:cubicBezTo>
                    <a:lnTo>
                      <a:pt x="31" y="2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6" name="Freeform 35">
                <a:extLst>
                  <a:ext uri="{FF2B5EF4-FFF2-40B4-BE49-F238E27FC236}">
                    <a16:creationId xmlns:a16="http://schemas.microsoft.com/office/drawing/2014/main" id="{05B2844C-6FFB-B44E-BB4D-4568F0829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8409" y="2879948"/>
                <a:ext cx="43372" cy="45851"/>
              </a:xfrm>
              <a:custGeom>
                <a:avLst/>
                <a:gdLst>
                  <a:gd name="T0" fmla="*/ 1 w 18"/>
                  <a:gd name="T1" fmla="*/ 19 h 19"/>
                  <a:gd name="T2" fmla="*/ 0 w 18"/>
                  <a:gd name="T3" fmla="*/ 19 h 19"/>
                  <a:gd name="T4" fmla="*/ 14 w 18"/>
                  <a:gd name="T5" fmla="*/ 3 h 19"/>
                  <a:gd name="T6" fmla="*/ 16 w 18"/>
                  <a:gd name="T7" fmla="*/ 0 h 19"/>
                  <a:gd name="T8" fmla="*/ 18 w 18"/>
                  <a:gd name="T9" fmla="*/ 4 h 19"/>
                  <a:gd name="T10" fmla="*/ 15 w 18"/>
                  <a:gd name="T11" fmla="*/ 5 h 19"/>
                  <a:gd name="T12" fmla="*/ 11 w 18"/>
                  <a:gd name="T13" fmla="*/ 8 h 19"/>
                  <a:gd name="T14" fmla="*/ 1 w 18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9">
                    <a:moveTo>
                      <a:pt x="1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2" y="11"/>
                      <a:pt x="11" y="8"/>
                      <a:pt x="14" y="3"/>
                    </a:cubicBezTo>
                    <a:cubicBezTo>
                      <a:pt x="15" y="2"/>
                      <a:pt x="15" y="0"/>
                      <a:pt x="16" y="0"/>
                    </a:cubicBezTo>
                    <a:cubicBezTo>
                      <a:pt x="16" y="2"/>
                      <a:pt x="17" y="3"/>
                      <a:pt x="18" y="4"/>
                    </a:cubicBezTo>
                    <a:cubicBezTo>
                      <a:pt x="17" y="4"/>
                      <a:pt x="17" y="5"/>
                      <a:pt x="15" y="5"/>
                    </a:cubicBezTo>
                    <a:cubicBezTo>
                      <a:pt x="15" y="7"/>
                      <a:pt x="13" y="8"/>
                      <a:pt x="11" y="8"/>
                    </a:cubicBezTo>
                    <a:cubicBezTo>
                      <a:pt x="10" y="13"/>
                      <a:pt x="5" y="17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7" name="Freeform 36">
                <a:extLst>
                  <a:ext uri="{FF2B5EF4-FFF2-40B4-BE49-F238E27FC236}">
                    <a16:creationId xmlns:a16="http://schemas.microsoft.com/office/drawing/2014/main" id="{A92A7AA1-46A7-9749-9506-692351F6D6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9390" y="2725048"/>
                <a:ext cx="87984" cy="122681"/>
              </a:xfrm>
              <a:custGeom>
                <a:avLst/>
                <a:gdLst>
                  <a:gd name="T0" fmla="*/ 3 w 36"/>
                  <a:gd name="T1" fmla="*/ 20 h 50"/>
                  <a:gd name="T2" fmla="*/ 5 w 36"/>
                  <a:gd name="T3" fmla="*/ 13 h 50"/>
                  <a:gd name="T4" fmla="*/ 3 w 36"/>
                  <a:gd name="T5" fmla="*/ 5 h 50"/>
                  <a:gd name="T6" fmla="*/ 6 w 36"/>
                  <a:gd name="T7" fmla="*/ 0 h 50"/>
                  <a:gd name="T8" fmla="*/ 11 w 36"/>
                  <a:gd name="T9" fmla="*/ 4 h 50"/>
                  <a:gd name="T10" fmla="*/ 14 w 36"/>
                  <a:gd name="T11" fmla="*/ 2 h 50"/>
                  <a:gd name="T12" fmla="*/ 15 w 36"/>
                  <a:gd name="T13" fmla="*/ 3 h 50"/>
                  <a:gd name="T14" fmla="*/ 15 w 36"/>
                  <a:gd name="T15" fmla="*/ 5 h 50"/>
                  <a:gd name="T16" fmla="*/ 18 w 36"/>
                  <a:gd name="T17" fmla="*/ 16 h 50"/>
                  <a:gd name="T18" fmla="*/ 13 w 36"/>
                  <a:gd name="T19" fmla="*/ 27 h 50"/>
                  <a:gd name="T20" fmla="*/ 20 w 36"/>
                  <a:gd name="T21" fmla="*/ 39 h 50"/>
                  <a:gd name="T22" fmla="*/ 20 w 36"/>
                  <a:gd name="T23" fmla="*/ 37 h 50"/>
                  <a:gd name="T24" fmla="*/ 23 w 36"/>
                  <a:gd name="T25" fmla="*/ 35 h 50"/>
                  <a:gd name="T26" fmla="*/ 28 w 36"/>
                  <a:gd name="T27" fmla="*/ 41 h 50"/>
                  <a:gd name="T28" fmla="*/ 31 w 36"/>
                  <a:gd name="T29" fmla="*/ 40 h 50"/>
                  <a:gd name="T30" fmla="*/ 32 w 36"/>
                  <a:gd name="T31" fmla="*/ 40 h 50"/>
                  <a:gd name="T32" fmla="*/ 30 w 36"/>
                  <a:gd name="T33" fmla="*/ 43 h 50"/>
                  <a:gd name="T34" fmla="*/ 32 w 36"/>
                  <a:gd name="T35" fmla="*/ 43 h 50"/>
                  <a:gd name="T36" fmla="*/ 36 w 36"/>
                  <a:gd name="T37" fmla="*/ 46 h 50"/>
                  <a:gd name="T38" fmla="*/ 36 w 36"/>
                  <a:gd name="T39" fmla="*/ 48 h 50"/>
                  <a:gd name="T40" fmla="*/ 35 w 36"/>
                  <a:gd name="T41" fmla="*/ 50 h 50"/>
                  <a:gd name="T42" fmla="*/ 33 w 36"/>
                  <a:gd name="T43" fmla="*/ 48 h 50"/>
                  <a:gd name="T44" fmla="*/ 24 w 36"/>
                  <a:gd name="T45" fmla="*/ 40 h 50"/>
                  <a:gd name="T46" fmla="*/ 24 w 36"/>
                  <a:gd name="T47" fmla="*/ 45 h 50"/>
                  <a:gd name="T48" fmla="*/ 17 w 36"/>
                  <a:gd name="T49" fmla="*/ 39 h 50"/>
                  <a:gd name="T50" fmla="*/ 12 w 36"/>
                  <a:gd name="T51" fmla="*/ 41 h 50"/>
                  <a:gd name="T52" fmla="*/ 9 w 36"/>
                  <a:gd name="T53" fmla="*/ 37 h 50"/>
                  <a:gd name="T54" fmla="*/ 10 w 36"/>
                  <a:gd name="T55" fmla="*/ 34 h 50"/>
                  <a:gd name="T56" fmla="*/ 10 w 36"/>
                  <a:gd name="T57" fmla="*/ 32 h 50"/>
                  <a:gd name="T58" fmla="*/ 9 w 36"/>
                  <a:gd name="T59" fmla="*/ 32 h 50"/>
                  <a:gd name="T60" fmla="*/ 7 w 36"/>
                  <a:gd name="T61" fmla="*/ 33 h 50"/>
                  <a:gd name="T62" fmla="*/ 1 w 36"/>
                  <a:gd name="T63" fmla="*/ 29 h 50"/>
                  <a:gd name="T64" fmla="*/ 3 w 36"/>
                  <a:gd name="T65" fmla="*/ 2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" h="50">
                    <a:moveTo>
                      <a:pt x="3" y="20"/>
                    </a:moveTo>
                    <a:cubicBezTo>
                      <a:pt x="4" y="18"/>
                      <a:pt x="4" y="15"/>
                      <a:pt x="5" y="13"/>
                    </a:cubicBezTo>
                    <a:cubicBezTo>
                      <a:pt x="5" y="10"/>
                      <a:pt x="3" y="8"/>
                      <a:pt x="3" y="5"/>
                    </a:cubicBezTo>
                    <a:cubicBezTo>
                      <a:pt x="3" y="2"/>
                      <a:pt x="4" y="0"/>
                      <a:pt x="6" y="0"/>
                    </a:cubicBezTo>
                    <a:cubicBezTo>
                      <a:pt x="9" y="0"/>
                      <a:pt x="8" y="4"/>
                      <a:pt x="11" y="4"/>
                    </a:cubicBezTo>
                    <a:cubicBezTo>
                      <a:pt x="12" y="4"/>
                      <a:pt x="13" y="2"/>
                      <a:pt x="14" y="2"/>
                    </a:cubicBezTo>
                    <a:cubicBezTo>
                      <a:pt x="14" y="2"/>
                      <a:pt x="15" y="3"/>
                      <a:pt x="15" y="3"/>
                    </a:cubicBezTo>
                    <a:cubicBezTo>
                      <a:pt x="15" y="4"/>
                      <a:pt x="15" y="4"/>
                      <a:pt x="15" y="5"/>
                    </a:cubicBezTo>
                    <a:cubicBezTo>
                      <a:pt x="15" y="8"/>
                      <a:pt x="18" y="12"/>
                      <a:pt x="18" y="16"/>
                    </a:cubicBezTo>
                    <a:cubicBezTo>
                      <a:pt x="18" y="22"/>
                      <a:pt x="14" y="22"/>
                      <a:pt x="13" y="27"/>
                    </a:cubicBezTo>
                    <a:cubicBezTo>
                      <a:pt x="13" y="31"/>
                      <a:pt x="17" y="37"/>
                      <a:pt x="20" y="39"/>
                    </a:cubicBezTo>
                    <a:cubicBezTo>
                      <a:pt x="20" y="38"/>
                      <a:pt x="20" y="38"/>
                      <a:pt x="20" y="37"/>
                    </a:cubicBezTo>
                    <a:cubicBezTo>
                      <a:pt x="20" y="36"/>
                      <a:pt x="21" y="35"/>
                      <a:pt x="23" y="35"/>
                    </a:cubicBezTo>
                    <a:cubicBezTo>
                      <a:pt x="26" y="36"/>
                      <a:pt x="27" y="41"/>
                      <a:pt x="28" y="41"/>
                    </a:cubicBezTo>
                    <a:cubicBezTo>
                      <a:pt x="29" y="41"/>
                      <a:pt x="29" y="40"/>
                      <a:pt x="31" y="40"/>
                    </a:cubicBezTo>
                    <a:cubicBezTo>
                      <a:pt x="31" y="40"/>
                      <a:pt x="32" y="40"/>
                      <a:pt x="32" y="40"/>
                    </a:cubicBezTo>
                    <a:cubicBezTo>
                      <a:pt x="32" y="42"/>
                      <a:pt x="30" y="42"/>
                      <a:pt x="30" y="43"/>
                    </a:cubicBezTo>
                    <a:cubicBezTo>
                      <a:pt x="30" y="44"/>
                      <a:pt x="32" y="43"/>
                      <a:pt x="32" y="43"/>
                    </a:cubicBezTo>
                    <a:cubicBezTo>
                      <a:pt x="32" y="45"/>
                      <a:pt x="34" y="46"/>
                      <a:pt x="36" y="46"/>
                    </a:cubicBezTo>
                    <a:cubicBezTo>
                      <a:pt x="36" y="47"/>
                      <a:pt x="36" y="47"/>
                      <a:pt x="36" y="48"/>
                    </a:cubicBezTo>
                    <a:cubicBezTo>
                      <a:pt x="36" y="49"/>
                      <a:pt x="35" y="50"/>
                      <a:pt x="35" y="50"/>
                    </a:cubicBezTo>
                    <a:cubicBezTo>
                      <a:pt x="34" y="50"/>
                      <a:pt x="33" y="48"/>
                      <a:pt x="33" y="48"/>
                    </a:cubicBezTo>
                    <a:cubicBezTo>
                      <a:pt x="32" y="45"/>
                      <a:pt x="25" y="42"/>
                      <a:pt x="24" y="40"/>
                    </a:cubicBezTo>
                    <a:cubicBezTo>
                      <a:pt x="23" y="42"/>
                      <a:pt x="23" y="43"/>
                      <a:pt x="24" y="45"/>
                    </a:cubicBezTo>
                    <a:cubicBezTo>
                      <a:pt x="20" y="45"/>
                      <a:pt x="20" y="39"/>
                      <a:pt x="17" y="39"/>
                    </a:cubicBezTo>
                    <a:cubicBezTo>
                      <a:pt x="15" y="39"/>
                      <a:pt x="14" y="41"/>
                      <a:pt x="12" y="41"/>
                    </a:cubicBezTo>
                    <a:cubicBezTo>
                      <a:pt x="11" y="41"/>
                      <a:pt x="9" y="38"/>
                      <a:pt x="9" y="37"/>
                    </a:cubicBezTo>
                    <a:cubicBezTo>
                      <a:pt x="9" y="35"/>
                      <a:pt x="10" y="35"/>
                      <a:pt x="10" y="34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8" y="32"/>
                      <a:pt x="8" y="33"/>
                      <a:pt x="7" y="33"/>
                    </a:cubicBezTo>
                    <a:cubicBezTo>
                      <a:pt x="6" y="33"/>
                      <a:pt x="1" y="30"/>
                      <a:pt x="1" y="29"/>
                    </a:cubicBezTo>
                    <a:cubicBezTo>
                      <a:pt x="1" y="25"/>
                      <a:pt x="0" y="20"/>
                      <a:pt x="3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Freeform 37">
                <a:extLst>
                  <a:ext uri="{FF2B5EF4-FFF2-40B4-BE49-F238E27FC236}">
                    <a16:creationId xmlns:a16="http://schemas.microsoft.com/office/drawing/2014/main" id="{665CA004-4ED2-6346-8F44-471ED18AF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9851" y="2847729"/>
                <a:ext cx="27262" cy="49568"/>
              </a:xfrm>
              <a:custGeom>
                <a:avLst/>
                <a:gdLst>
                  <a:gd name="T0" fmla="*/ 10 w 11"/>
                  <a:gd name="T1" fmla="*/ 13 h 20"/>
                  <a:gd name="T2" fmla="*/ 6 w 11"/>
                  <a:gd name="T3" fmla="*/ 13 h 20"/>
                  <a:gd name="T4" fmla="*/ 9 w 11"/>
                  <a:gd name="T5" fmla="*/ 18 h 20"/>
                  <a:gd name="T6" fmla="*/ 9 w 11"/>
                  <a:gd name="T7" fmla="*/ 20 h 20"/>
                  <a:gd name="T8" fmla="*/ 6 w 11"/>
                  <a:gd name="T9" fmla="*/ 20 h 20"/>
                  <a:gd name="T10" fmla="*/ 5 w 11"/>
                  <a:gd name="T11" fmla="*/ 16 h 20"/>
                  <a:gd name="T12" fmla="*/ 5 w 11"/>
                  <a:gd name="T13" fmla="*/ 15 h 20"/>
                  <a:gd name="T14" fmla="*/ 1 w 11"/>
                  <a:gd name="T15" fmla="*/ 11 h 20"/>
                  <a:gd name="T16" fmla="*/ 1 w 11"/>
                  <a:gd name="T17" fmla="*/ 10 h 20"/>
                  <a:gd name="T18" fmla="*/ 5 w 11"/>
                  <a:gd name="T19" fmla="*/ 10 h 20"/>
                  <a:gd name="T20" fmla="*/ 6 w 11"/>
                  <a:gd name="T21" fmla="*/ 9 h 20"/>
                  <a:gd name="T22" fmla="*/ 0 w 11"/>
                  <a:gd name="T23" fmla="*/ 1 h 20"/>
                  <a:gd name="T24" fmla="*/ 2 w 11"/>
                  <a:gd name="T25" fmla="*/ 0 h 20"/>
                  <a:gd name="T26" fmla="*/ 8 w 11"/>
                  <a:gd name="T27" fmla="*/ 1 h 20"/>
                  <a:gd name="T28" fmla="*/ 8 w 11"/>
                  <a:gd name="T29" fmla="*/ 4 h 20"/>
                  <a:gd name="T30" fmla="*/ 9 w 11"/>
                  <a:gd name="T31" fmla="*/ 4 h 20"/>
                  <a:gd name="T32" fmla="*/ 9 w 11"/>
                  <a:gd name="T33" fmla="*/ 8 h 20"/>
                  <a:gd name="T34" fmla="*/ 11 w 11"/>
                  <a:gd name="T35" fmla="*/ 10 h 20"/>
                  <a:gd name="T36" fmla="*/ 10 w 11"/>
                  <a:gd name="T3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" h="20">
                    <a:moveTo>
                      <a:pt x="10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7" y="15"/>
                      <a:pt x="8" y="18"/>
                      <a:pt x="9" y="18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8" y="20"/>
                      <a:pt x="7" y="20"/>
                      <a:pt x="6" y="20"/>
                    </a:cubicBezTo>
                    <a:cubicBezTo>
                      <a:pt x="4" y="20"/>
                      <a:pt x="4" y="18"/>
                      <a:pt x="5" y="16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3" y="15"/>
                      <a:pt x="1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3" y="10"/>
                      <a:pt x="4" y="10"/>
                      <a:pt x="5" y="10"/>
                    </a:cubicBezTo>
                    <a:cubicBezTo>
                      <a:pt x="5" y="10"/>
                      <a:pt x="6" y="9"/>
                      <a:pt x="6" y="9"/>
                    </a:cubicBezTo>
                    <a:cubicBezTo>
                      <a:pt x="6" y="5"/>
                      <a:pt x="0" y="3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4" y="0"/>
                      <a:pt x="6" y="1"/>
                      <a:pt x="8" y="1"/>
                    </a:cubicBezTo>
                    <a:cubicBezTo>
                      <a:pt x="8" y="2"/>
                      <a:pt x="8" y="3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10" y="5"/>
                      <a:pt x="9" y="8"/>
                      <a:pt x="9" y="8"/>
                    </a:cubicBezTo>
                    <a:cubicBezTo>
                      <a:pt x="9" y="8"/>
                      <a:pt x="11" y="10"/>
                      <a:pt x="11" y="10"/>
                    </a:cubicBezTo>
                    <a:cubicBezTo>
                      <a:pt x="11" y="12"/>
                      <a:pt x="11" y="12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9" name="Freeform 38">
                <a:extLst>
                  <a:ext uri="{FF2B5EF4-FFF2-40B4-BE49-F238E27FC236}">
                    <a16:creationId xmlns:a16="http://schemas.microsoft.com/office/drawing/2014/main" id="{53D0E213-E60A-7C41-8738-F6BDCD590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8958" y="2860121"/>
                <a:ext cx="22306" cy="32219"/>
              </a:xfrm>
              <a:custGeom>
                <a:avLst/>
                <a:gdLst>
                  <a:gd name="T0" fmla="*/ 2 w 9"/>
                  <a:gd name="T1" fmla="*/ 1 h 13"/>
                  <a:gd name="T2" fmla="*/ 9 w 9"/>
                  <a:gd name="T3" fmla="*/ 5 h 13"/>
                  <a:gd name="T4" fmla="*/ 1 w 9"/>
                  <a:gd name="T5" fmla="*/ 13 h 13"/>
                  <a:gd name="T6" fmla="*/ 0 w 9"/>
                  <a:gd name="T7" fmla="*/ 2 h 13"/>
                  <a:gd name="T8" fmla="*/ 1 w 9"/>
                  <a:gd name="T9" fmla="*/ 0 h 13"/>
                  <a:gd name="T10" fmla="*/ 3 w 9"/>
                  <a:gd name="T11" fmla="*/ 2 h 13"/>
                  <a:gd name="T12" fmla="*/ 2 w 9"/>
                  <a:gd name="T13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2" y="1"/>
                    </a:moveTo>
                    <a:cubicBezTo>
                      <a:pt x="3" y="2"/>
                      <a:pt x="9" y="3"/>
                      <a:pt x="9" y="5"/>
                    </a:cubicBezTo>
                    <a:cubicBezTo>
                      <a:pt x="9" y="9"/>
                      <a:pt x="3" y="11"/>
                      <a:pt x="1" y="13"/>
                    </a:cubicBezTo>
                    <a:cubicBezTo>
                      <a:pt x="1" y="9"/>
                      <a:pt x="0" y="4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3" y="1"/>
                      <a:pt x="3" y="2"/>
                    </a:cubicBezTo>
                    <a:lnTo>
                      <a:pt x="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Freeform 39">
                <a:extLst>
                  <a:ext uri="{FF2B5EF4-FFF2-40B4-BE49-F238E27FC236}">
                    <a16:creationId xmlns:a16="http://schemas.microsoft.com/office/drawing/2014/main" id="{FD188A10-065B-DC42-AC69-F303D7C3CA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1350" y="2879948"/>
                <a:ext cx="21067" cy="38416"/>
              </a:xfrm>
              <a:custGeom>
                <a:avLst/>
                <a:gdLst>
                  <a:gd name="T0" fmla="*/ 9 w 9"/>
                  <a:gd name="T1" fmla="*/ 3 h 16"/>
                  <a:gd name="T2" fmla="*/ 6 w 9"/>
                  <a:gd name="T3" fmla="*/ 11 h 16"/>
                  <a:gd name="T4" fmla="*/ 7 w 9"/>
                  <a:gd name="T5" fmla="*/ 15 h 16"/>
                  <a:gd name="T6" fmla="*/ 6 w 9"/>
                  <a:gd name="T7" fmla="*/ 16 h 16"/>
                  <a:gd name="T8" fmla="*/ 0 w 9"/>
                  <a:gd name="T9" fmla="*/ 9 h 16"/>
                  <a:gd name="T10" fmla="*/ 3 w 9"/>
                  <a:gd name="T11" fmla="*/ 8 h 16"/>
                  <a:gd name="T12" fmla="*/ 5 w 9"/>
                  <a:gd name="T13" fmla="*/ 1 h 16"/>
                  <a:gd name="T14" fmla="*/ 9 w 9"/>
                  <a:gd name="T15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6">
                    <a:moveTo>
                      <a:pt x="9" y="3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7" y="13"/>
                      <a:pt x="7" y="15"/>
                    </a:cubicBezTo>
                    <a:cubicBezTo>
                      <a:pt x="7" y="15"/>
                      <a:pt x="6" y="16"/>
                      <a:pt x="6" y="16"/>
                    </a:cubicBezTo>
                    <a:cubicBezTo>
                      <a:pt x="5" y="16"/>
                      <a:pt x="0" y="11"/>
                      <a:pt x="0" y="9"/>
                    </a:cubicBezTo>
                    <a:cubicBezTo>
                      <a:pt x="0" y="8"/>
                      <a:pt x="2" y="8"/>
                      <a:pt x="3" y="8"/>
                    </a:cubicBezTo>
                    <a:cubicBezTo>
                      <a:pt x="3" y="7"/>
                      <a:pt x="4" y="1"/>
                      <a:pt x="5" y="1"/>
                    </a:cubicBezTo>
                    <a:cubicBezTo>
                      <a:pt x="8" y="0"/>
                      <a:pt x="9" y="2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1" name="Freeform 40">
                <a:extLst>
                  <a:ext uri="{FF2B5EF4-FFF2-40B4-BE49-F238E27FC236}">
                    <a16:creationId xmlns:a16="http://schemas.microsoft.com/office/drawing/2014/main" id="{147FCF87-3382-7748-B624-8D1F4F03E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1177" y="2882427"/>
                <a:ext cx="11153" cy="22306"/>
              </a:xfrm>
              <a:custGeom>
                <a:avLst/>
                <a:gdLst>
                  <a:gd name="T0" fmla="*/ 5 w 5"/>
                  <a:gd name="T1" fmla="*/ 0 h 9"/>
                  <a:gd name="T2" fmla="*/ 1 w 5"/>
                  <a:gd name="T3" fmla="*/ 9 h 9"/>
                  <a:gd name="T4" fmla="*/ 0 w 5"/>
                  <a:gd name="T5" fmla="*/ 9 h 9"/>
                  <a:gd name="T6" fmla="*/ 2 w 5"/>
                  <a:gd name="T7" fmla="*/ 0 h 9"/>
                  <a:gd name="T8" fmla="*/ 5 w 5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cubicBezTo>
                      <a:pt x="5" y="4"/>
                      <a:pt x="1" y="6"/>
                      <a:pt x="1" y="9"/>
                    </a:cubicBezTo>
                    <a:cubicBezTo>
                      <a:pt x="1" y="9"/>
                      <a:pt x="0" y="9"/>
                      <a:pt x="0" y="9"/>
                    </a:cubicBezTo>
                    <a:cubicBezTo>
                      <a:pt x="1" y="6"/>
                      <a:pt x="2" y="4"/>
                      <a:pt x="2" y="0"/>
                    </a:cubicBezTo>
                    <a:cubicBezTo>
                      <a:pt x="3" y="0"/>
                      <a:pt x="4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2" name="Freeform 41">
                <a:extLst>
                  <a:ext uri="{FF2B5EF4-FFF2-40B4-BE49-F238E27FC236}">
                    <a16:creationId xmlns:a16="http://schemas.microsoft.com/office/drawing/2014/main" id="{FEFB0EDD-30CB-F04F-A537-DADF14967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4894" y="2897297"/>
                <a:ext cx="14870" cy="12392"/>
              </a:xfrm>
              <a:custGeom>
                <a:avLst/>
                <a:gdLst>
                  <a:gd name="T0" fmla="*/ 6 w 6"/>
                  <a:gd name="T1" fmla="*/ 0 h 5"/>
                  <a:gd name="T2" fmla="*/ 2 w 6"/>
                  <a:gd name="T3" fmla="*/ 5 h 5"/>
                  <a:gd name="T4" fmla="*/ 0 w 6"/>
                  <a:gd name="T5" fmla="*/ 4 h 5"/>
                  <a:gd name="T6" fmla="*/ 3 w 6"/>
                  <a:gd name="T7" fmla="*/ 0 h 5"/>
                  <a:gd name="T8" fmla="*/ 6 w 6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cubicBezTo>
                      <a:pt x="6" y="3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4"/>
                    </a:cubicBezTo>
                    <a:cubicBezTo>
                      <a:pt x="0" y="2"/>
                      <a:pt x="2" y="2"/>
                      <a:pt x="3" y="0"/>
                    </a:cubicBezTo>
                    <a:cubicBezTo>
                      <a:pt x="4" y="1"/>
                      <a:pt x="5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3" name="Freeform 42">
                <a:extLst>
                  <a:ext uri="{FF2B5EF4-FFF2-40B4-BE49-F238E27FC236}">
                    <a16:creationId xmlns:a16="http://schemas.microsoft.com/office/drawing/2014/main" id="{BD83C1DB-4EBF-A14C-A092-C5B7FE14E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1263" y="2847729"/>
                <a:ext cx="16110" cy="19827"/>
              </a:xfrm>
              <a:custGeom>
                <a:avLst/>
                <a:gdLst>
                  <a:gd name="T0" fmla="*/ 0 w 7"/>
                  <a:gd name="T1" fmla="*/ 4 h 8"/>
                  <a:gd name="T2" fmla="*/ 0 w 7"/>
                  <a:gd name="T3" fmla="*/ 0 h 8"/>
                  <a:gd name="T4" fmla="*/ 2 w 7"/>
                  <a:gd name="T5" fmla="*/ 0 h 8"/>
                  <a:gd name="T6" fmla="*/ 6 w 7"/>
                  <a:gd name="T7" fmla="*/ 6 h 8"/>
                  <a:gd name="T8" fmla="*/ 4 w 7"/>
                  <a:gd name="T9" fmla="*/ 4 h 8"/>
                  <a:gd name="T10" fmla="*/ 0 w 7"/>
                  <a:gd name="T11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2"/>
                      <a:pt x="7" y="3"/>
                      <a:pt x="6" y="6"/>
                    </a:cubicBezTo>
                    <a:cubicBezTo>
                      <a:pt x="6" y="8"/>
                      <a:pt x="4" y="5"/>
                      <a:pt x="4" y="4"/>
                    </a:cubicBezTo>
                    <a:cubicBezTo>
                      <a:pt x="2" y="4"/>
                      <a:pt x="1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4" name="Freeform 43">
                <a:extLst>
                  <a:ext uri="{FF2B5EF4-FFF2-40B4-BE49-F238E27FC236}">
                    <a16:creationId xmlns:a16="http://schemas.microsoft.com/office/drawing/2014/main" id="{F9603925-BE12-6349-8F29-F6AB0312E9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6738" y="2827902"/>
                <a:ext cx="24784" cy="24784"/>
              </a:xfrm>
              <a:custGeom>
                <a:avLst/>
                <a:gdLst>
                  <a:gd name="T0" fmla="*/ 8 w 10"/>
                  <a:gd name="T1" fmla="*/ 10 h 10"/>
                  <a:gd name="T2" fmla="*/ 0 w 10"/>
                  <a:gd name="T3" fmla="*/ 0 h 10"/>
                  <a:gd name="T4" fmla="*/ 3 w 10"/>
                  <a:gd name="T5" fmla="*/ 0 h 10"/>
                  <a:gd name="T6" fmla="*/ 9 w 10"/>
                  <a:gd name="T7" fmla="*/ 5 h 10"/>
                  <a:gd name="T8" fmla="*/ 8 w 10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8" y="10"/>
                    </a:moveTo>
                    <a:cubicBezTo>
                      <a:pt x="6" y="1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2"/>
                      <a:pt x="9" y="2"/>
                      <a:pt x="9" y="5"/>
                    </a:cubicBezTo>
                    <a:cubicBezTo>
                      <a:pt x="10" y="7"/>
                      <a:pt x="9" y="10"/>
                      <a:pt x="8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5" name="Freeform 44">
                <a:extLst>
                  <a:ext uri="{FF2B5EF4-FFF2-40B4-BE49-F238E27FC236}">
                    <a16:creationId xmlns:a16="http://schemas.microsoft.com/office/drawing/2014/main" id="{818147B9-14BA-7542-8B41-8F6B8EF715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1523" y="2830380"/>
                <a:ext cx="7435" cy="2478"/>
              </a:xfrm>
              <a:custGeom>
                <a:avLst/>
                <a:gdLst>
                  <a:gd name="T0" fmla="*/ 0 w 3"/>
                  <a:gd name="T1" fmla="*/ 1 h 1"/>
                  <a:gd name="T2" fmla="*/ 3 w 3"/>
                  <a:gd name="T3" fmla="*/ 1 h 1"/>
                  <a:gd name="T4" fmla="*/ 0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6" name="Freeform 45">
                <a:extLst>
                  <a:ext uri="{FF2B5EF4-FFF2-40B4-BE49-F238E27FC236}">
                    <a16:creationId xmlns:a16="http://schemas.microsoft.com/office/drawing/2014/main" id="{ECA4A710-5F8C-2941-AF83-6358230BB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76825" y="2578822"/>
                <a:ext cx="44611" cy="60721"/>
              </a:xfrm>
              <a:custGeom>
                <a:avLst/>
                <a:gdLst>
                  <a:gd name="T0" fmla="*/ 5 w 18"/>
                  <a:gd name="T1" fmla="*/ 25 h 25"/>
                  <a:gd name="T2" fmla="*/ 1 w 18"/>
                  <a:gd name="T3" fmla="*/ 17 h 25"/>
                  <a:gd name="T4" fmla="*/ 11 w 18"/>
                  <a:gd name="T5" fmla="*/ 0 h 25"/>
                  <a:gd name="T6" fmla="*/ 5 w 18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5">
                    <a:moveTo>
                      <a:pt x="5" y="25"/>
                    </a:moveTo>
                    <a:cubicBezTo>
                      <a:pt x="0" y="25"/>
                      <a:pt x="1" y="22"/>
                      <a:pt x="1" y="17"/>
                    </a:cubicBezTo>
                    <a:cubicBezTo>
                      <a:pt x="1" y="11"/>
                      <a:pt x="7" y="0"/>
                      <a:pt x="11" y="0"/>
                    </a:cubicBezTo>
                    <a:cubicBezTo>
                      <a:pt x="18" y="0"/>
                      <a:pt x="11" y="25"/>
                      <a:pt x="5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7" name="Freeform 46">
                <a:extLst>
                  <a:ext uri="{FF2B5EF4-FFF2-40B4-BE49-F238E27FC236}">
                    <a16:creationId xmlns:a16="http://schemas.microsoft.com/office/drawing/2014/main" id="{D76D816A-E805-C545-AD19-879662CAD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5094" y="2689111"/>
                <a:ext cx="50808" cy="40894"/>
              </a:xfrm>
              <a:custGeom>
                <a:avLst/>
                <a:gdLst>
                  <a:gd name="T0" fmla="*/ 2 w 21"/>
                  <a:gd name="T1" fmla="*/ 7 h 17"/>
                  <a:gd name="T2" fmla="*/ 17 w 21"/>
                  <a:gd name="T3" fmla="*/ 0 h 17"/>
                  <a:gd name="T4" fmla="*/ 21 w 21"/>
                  <a:gd name="T5" fmla="*/ 4 h 17"/>
                  <a:gd name="T6" fmla="*/ 8 w 21"/>
                  <a:gd name="T7" fmla="*/ 17 h 17"/>
                  <a:gd name="T8" fmla="*/ 2 w 21"/>
                  <a:gd name="T9" fmla="*/ 11 h 17"/>
                  <a:gd name="T10" fmla="*/ 2 w 21"/>
                  <a:gd name="T11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17">
                    <a:moveTo>
                      <a:pt x="2" y="7"/>
                    </a:moveTo>
                    <a:cubicBezTo>
                      <a:pt x="4" y="7"/>
                      <a:pt x="14" y="0"/>
                      <a:pt x="17" y="0"/>
                    </a:cubicBezTo>
                    <a:cubicBezTo>
                      <a:pt x="19" y="0"/>
                      <a:pt x="21" y="2"/>
                      <a:pt x="21" y="4"/>
                    </a:cubicBezTo>
                    <a:cubicBezTo>
                      <a:pt x="21" y="8"/>
                      <a:pt x="12" y="17"/>
                      <a:pt x="8" y="17"/>
                    </a:cubicBezTo>
                    <a:cubicBezTo>
                      <a:pt x="4" y="17"/>
                      <a:pt x="2" y="15"/>
                      <a:pt x="2" y="11"/>
                    </a:cubicBezTo>
                    <a:cubicBezTo>
                      <a:pt x="2" y="9"/>
                      <a:pt x="0" y="7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8" name="Freeform 47">
                <a:extLst>
                  <a:ext uri="{FF2B5EF4-FFF2-40B4-BE49-F238E27FC236}">
                    <a16:creationId xmlns:a16="http://schemas.microsoft.com/office/drawing/2014/main" id="{87E8DB38-DE04-D841-9E77-DF9BFF0FF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2039" y="2601817"/>
                <a:ext cx="242882" cy="468970"/>
              </a:xfrm>
              <a:custGeom>
                <a:avLst/>
                <a:gdLst>
                  <a:gd name="T0" fmla="*/ 8 w 95"/>
                  <a:gd name="T1" fmla="*/ 112 h 184"/>
                  <a:gd name="T2" fmla="*/ 13 w 95"/>
                  <a:gd name="T3" fmla="*/ 99 h 184"/>
                  <a:gd name="T4" fmla="*/ 16 w 95"/>
                  <a:gd name="T5" fmla="*/ 96 h 184"/>
                  <a:gd name="T6" fmla="*/ 10 w 95"/>
                  <a:gd name="T7" fmla="*/ 78 h 184"/>
                  <a:gd name="T8" fmla="*/ 5 w 95"/>
                  <a:gd name="T9" fmla="*/ 71 h 184"/>
                  <a:gd name="T10" fmla="*/ 5 w 95"/>
                  <a:gd name="T11" fmla="*/ 69 h 184"/>
                  <a:gd name="T12" fmla="*/ 5 w 95"/>
                  <a:gd name="T13" fmla="*/ 69 h 184"/>
                  <a:gd name="T14" fmla="*/ 8 w 95"/>
                  <a:gd name="T15" fmla="*/ 63 h 184"/>
                  <a:gd name="T16" fmla="*/ 5 w 95"/>
                  <a:gd name="T17" fmla="*/ 50 h 184"/>
                  <a:gd name="T18" fmla="*/ 0 w 95"/>
                  <a:gd name="T19" fmla="*/ 42 h 184"/>
                  <a:gd name="T20" fmla="*/ 5 w 95"/>
                  <a:gd name="T21" fmla="*/ 30 h 184"/>
                  <a:gd name="T22" fmla="*/ 12 w 95"/>
                  <a:gd name="T23" fmla="*/ 28 h 184"/>
                  <a:gd name="T24" fmla="*/ 29 w 95"/>
                  <a:gd name="T25" fmla="*/ 13 h 184"/>
                  <a:gd name="T26" fmla="*/ 30 w 95"/>
                  <a:gd name="T27" fmla="*/ 13 h 184"/>
                  <a:gd name="T28" fmla="*/ 32 w 95"/>
                  <a:gd name="T29" fmla="*/ 16 h 184"/>
                  <a:gd name="T30" fmla="*/ 34 w 95"/>
                  <a:gd name="T31" fmla="*/ 13 h 184"/>
                  <a:gd name="T32" fmla="*/ 34 w 95"/>
                  <a:gd name="T33" fmla="*/ 6 h 184"/>
                  <a:gd name="T34" fmla="*/ 41 w 95"/>
                  <a:gd name="T35" fmla="*/ 4 h 184"/>
                  <a:gd name="T36" fmla="*/ 51 w 95"/>
                  <a:gd name="T37" fmla="*/ 4 h 184"/>
                  <a:gd name="T38" fmla="*/ 62 w 95"/>
                  <a:gd name="T39" fmla="*/ 0 h 184"/>
                  <a:gd name="T40" fmla="*/ 74 w 95"/>
                  <a:gd name="T41" fmla="*/ 3 h 184"/>
                  <a:gd name="T42" fmla="*/ 84 w 95"/>
                  <a:gd name="T43" fmla="*/ 14 h 184"/>
                  <a:gd name="T44" fmla="*/ 65 w 95"/>
                  <a:gd name="T45" fmla="*/ 38 h 184"/>
                  <a:gd name="T46" fmla="*/ 67 w 95"/>
                  <a:gd name="T47" fmla="*/ 42 h 184"/>
                  <a:gd name="T48" fmla="*/ 84 w 95"/>
                  <a:gd name="T49" fmla="*/ 61 h 184"/>
                  <a:gd name="T50" fmla="*/ 95 w 95"/>
                  <a:gd name="T51" fmla="*/ 87 h 184"/>
                  <a:gd name="T52" fmla="*/ 92 w 95"/>
                  <a:gd name="T53" fmla="*/ 102 h 184"/>
                  <a:gd name="T54" fmla="*/ 74 w 95"/>
                  <a:gd name="T55" fmla="*/ 111 h 184"/>
                  <a:gd name="T56" fmla="*/ 68 w 95"/>
                  <a:gd name="T57" fmla="*/ 117 h 184"/>
                  <a:gd name="T58" fmla="*/ 67 w 95"/>
                  <a:gd name="T59" fmla="*/ 115 h 184"/>
                  <a:gd name="T60" fmla="*/ 67 w 95"/>
                  <a:gd name="T61" fmla="*/ 118 h 184"/>
                  <a:gd name="T62" fmla="*/ 60 w 95"/>
                  <a:gd name="T63" fmla="*/ 125 h 184"/>
                  <a:gd name="T64" fmla="*/ 58 w 95"/>
                  <a:gd name="T65" fmla="*/ 119 h 184"/>
                  <a:gd name="T66" fmla="*/ 59 w 95"/>
                  <a:gd name="T67" fmla="*/ 115 h 184"/>
                  <a:gd name="T68" fmla="*/ 57 w 95"/>
                  <a:gd name="T69" fmla="*/ 111 h 184"/>
                  <a:gd name="T70" fmla="*/ 47 w 95"/>
                  <a:gd name="T71" fmla="*/ 105 h 184"/>
                  <a:gd name="T72" fmla="*/ 40 w 95"/>
                  <a:gd name="T73" fmla="*/ 97 h 184"/>
                  <a:gd name="T74" fmla="*/ 28 w 95"/>
                  <a:gd name="T75" fmla="*/ 92 h 184"/>
                  <a:gd name="T76" fmla="*/ 26 w 95"/>
                  <a:gd name="T77" fmla="*/ 88 h 184"/>
                  <a:gd name="T78" fmla="*/ 19 w 95"/>
                  <a:gd name="T79" fmla="*/ 84 h 184"/>
                  <a:gd name="T80" fmla="*/ 17 w 95"/>
                  <a:gd name="T81" fmla="*/ 87 h 184"/>
                  <a:gd name="T82" fmla="*/ 18 w 95"/>
                  <a:gd name="T83" fmla="*/ 93 h 184"/>
                  <a:gd name="T84" fmla="*/ 10 w 95"/>
                  <a:gd name="T85" fmla="*/ 111 h 184"/>
                  <a:gd name="T86" fmla="*/ 20 w 95"/>
                  <a:gd name="T87" fmla="*/ 125 h 184"/>
                  <a:gd name="T88" fmla="*/ 19 w 95"/>
                  <a:gd name="T89" fmla="*/ 125 h 184"/>
                  <a:gd name="T90" fmla="*/ 23 w 95"/>
                  <a:gd name="T91" fmla="*/ 134 h 184"/>
                  <a:gd name="T92" fmla="*/ 47 w 95"/>
                  <a:gd name="T93" fmla="*/ 158 h 184"/>
                  <a:gd name="T94" fmla="*/ 46 w 95"/>
                  <a:gd name="T95" fmla="*/ 164 h 184"/>
                  <a:gd name="T96" fmla="*/ 52 w 95"/>
                  <a:gd name="T97" fmla="*/ 174 h 184"/>
                  <a:gd name="T98" fmla="*/ 54 w 95"/>
                  <a:gd name="T99" fmla="*/ 182 h 184"/>
                  <a:gd name="T100" fmla="*/ 51 w 95"/>
                  <a:gd name="T101" fmla="*/ 183 h 184"/>
                  <a:gd name="T102" fmla="*/ 48 w 95"/>
                  <a:gd name="T103" fmla="*/ 184 h 184"/>
                  <a:gd name="T104" fmla="*/ 44 w 95"/>
                  <a:gd name="T105" fmla="*/ 181 h 184"/>
                  <a:gd name="T106" fmla="*/ 24 w 95"/>
                  <a:gd name="T107" fmla="*/ 160 h 184"/>
                  <a:gd name="T108" fmla="*/ 17 w 95"/>
                  <a:gd name="T109" fmla="*/ 139 h 184"/>
                  <a:gd name="T110" fmla="*/ 9 w 95"/>
                  <a:gd name="T111" fmla="*/ 125 h 184"/>
                  <a:gd name="T112" fmla="*/ 5 w 95"/>
                  <a:gd name="T113" fmla="*/ 125 h 184"/>
                  <a:gd name="T114" fmla="*/ 5 w 95"/>
                  <a:gd name="T115" fmla="*/ 123 h 184"/>
                  <a:gd name="T116" fmla="*/ 6 w 95"/>
                  <a:gd name="T117" fmla="*/ 112 h 184"/>
                  <a:gd name="T118" fmla="*/ 7 w 95"/>
                  <a:gd name="T119" fmla="*/ 112 h 184"/>
                  <a:gd name="T120" fmla="*/ 8 w 95"/>
                  <a:gd name="T121" fmla="*/ 112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" h="184">
                    <a:moveTo>
                      <a:pt x="8" y="112"/>
                    </a:moveTo>
                    <a:cubicBezTo>
                      <a:pt x="10" y="107"/>
                      <a:pt x="11" y="104"/>
                      <a:pt x="13" y="99"/>
                    </a:cubicBezTo>
                    <a:cubicBezTo>
                      <a:pt x="14" y="98"/>
                      <a:pt x="16" y="97"/>
                      <a:pt x="16" y="96"/>
                    </a:cubicBezTo>
                    <a:cubicBezTo>
                      <a:pt x="16" y="93"/>
                      <a:pt x="12" y="80"/>
                      <a:pt x="10" y="78"/>
                    </a:cubicBezTo>
                    <a:cubicBezTo>
                      <a:pt x="8" y="76"/>
                      <a:pt x="5" y="74"/>
                      <a:pt x="5" y="71"/>
                    </a:cubicBezTo>
                    <a:cubicBezTo>
                      <a:pt x="5" y="70"/>
                      <a:pt x="5" y="69"/>
                      <a:pt x="5" y="69"/>
                    </a:cubicBezTo>
                    <a:cubicBezTo>
                      <a:pt x="5" y="69"/>
                      <a:pt x="5" y="69"/>
                      <a:pt x="5" y="69"/>
                    </a:cubicBezTo>
                    <a:cubicBezTo>
                      <a:pt x="5" y="68"/>
                      <a:pt x="8" y="65"/>
                      <a:pt x="8" y="63"/>
                    </a:cubicBezTo>
                    <a:cubicBezTo>
                      <a:pt x="8" y="59"/>
                      <a:pt x="7" y="53"/>
                      <a:pt x="5" y="50"/>
                    </a:cubicBezTo>
                    <a:cubicBezTo>
                      <a:pt x="4" y="48"/>
                      <a:pt x="0" y="48"/>
                      <a:pt x="0" y="42"/>
                    </a:cubicBezTo>
                    <a:cubicBezTo>
                      <a:pt x="0" y="37"/>
                      <a:pt x="2" y="33"/>
                      <a:pt x="5" y="30"/>
                    </a:cubicBezTo>
                    <a:cubicBezTo>
                      <a:pt x="6" y="29"/>
                      <a:pt x="9" y="30"/>
                      <a:pt x="12" y="28"/>
                    </a:cubicBezTo>
                    <a:cubicBezTo>
                      <a:pt x="19" y="24"/>
                      <a:pt x="23" y="21"/>
                      <a:pt x="29" y="13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30" y="15"/>
                      <a:pt x="32" y="16"/>
                      <a:pt x="32" y="16"/>
                    </a:cubicBezTo>
                    <a:cubicBezTo>
                      <a:pt x="33" y="16"/>
                      <a:pt x="34" y="14"/>
                      <a:pt x="34" y="13"/>
                    </a:cubicBezTo>
                    <a:cubicBezTo>
                      <a:pt x="34" y="10"/>
                      <a:pt x="34" y="9"/>
                      <a:pt x="34" y="6"/>
                    </a:cubicBezTo>
                    <a:cubicBezTo>
                      <a:pt x="34" y="6"/>
                      <a:pt x="40" y="4"/>
                      <a:pt x="41" y="4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5" y="6"/>
                      <a:pt x="58" y="0"/>
                      <a:pt x="62" y="0"/>
                    </a:cubicBezTo>
                    <a:cubicBezTo>
                      <a:pt x="67" y="0"/>
                      <a:pt x="69" y="3"/>
                      <a:pt x="74" y="3"/>
                    </a:cubicBezTo>
                    <a:cubicBezTo>
                      <a:pt x="74" y="11"/>
                      <a:pt x="80" y="13"/>
                      <a:pt x="84" y="14"/>
                    </a:cubicBezTo>
                    <a:cubicBezTo>
                      <a:pt x="79" y="23"/>
                      <a:pt x="65" y="25"/>
                      <a:pt x="65" y="38"/>
                    </a:cubicBezTo>
                    <a:cubicBezTo>
                      <a:pt x="65" y="40"/>
                      <a:pt x="66" y="41"/>
                      <a:pt x="67" y="42"/>
                    </a:cubicBezTo>
                    <a:cubicBezTo>
                      <a:pt x="74" y="48"/>
                      <a:pt x="77" y="56"/>
                      <a:pt x="84" y="61"/>
                    </a:cubicBezTo>
                    <a:cubicBezTo>
                      <a:pt x="91" y="65"/>
                      <a:pt x="95" y="78"/>
                      <a:pt x="95" y="87"/>
                    </a:cubicBezTo>
                    <a:cubicBezTo>
                      <a:pt x="95" y="94"/>
                      <a:pt x="92" y="96"/>
                      <a:pt x="92" y="102"/>
                    </a:cubicBezTo>
                    <a:cubicBezTo>
                      <a:pt x="83" y="104"/>
                      <a:pt x="82" y="107"/>
                      <a:pt x="74" y="111"/>
                    </a:cubicBezTo>
                    <a:cubicBezTo>
                      <a:pt x="71" y="113"/>
                      <a:pt x="71" y="117"/>
                      <a:pt x="68" y="117"/>
                    </a:cubicBezTo>
                    <a:cubicBezTo>
                      <a:pt x="67" y="117"/>
                      <a:pt x="67" y="115"/>
                      <a:pt x="67" y="115"/>
                    </a:cubicBezTo>
                    <a:cubicBezTo>
                      <a:pt x="67" y="116"/>
                      <a:pt x="67" y="117"/>
                      <a:pt x="67" y="118"/>
                    </a:cubicBezTo>
                    <a:cubicBezTo>
                      <a:pt x="67" y="121"/>
                      <a:pt x="61" y="125"/>
                      <a:pt x="60" y="125"/>
                    </a:cubicBezTo>
                    <a:cubicBezTo>
                      <a:pt x="59" y="125"/>
                      <a:pt x="58" y="121"/>
                      <a:pt x="58" y="119"/>
                    </a:cubicBezTo>
                    <a:cubicBezTo>
                      <a:pt x="58" y="117"/>
                      <a:pt x="58" y="116"/>
                      <a:pt x="59" y="115"/>
                    </a:cubicBezTo>
                    <a:cubicBezTo>
                      <a:pt x="58" y="115"/>
                      <a:pt x="57" y="112"/>
                      <a:pt x="57" y="111"/>
                    </a:cubicBezTo>
                    <a:cubicBezTo>
                      <a:pt x="53" y="111"/>
                      <a:pt x="47" y="109"/>
                      <a:pt x="47" y="105"/>
                    </a:cubicBezTo>
                    <a:cubicBezTo>
                      <a:pt x="41" y="105"/>
                      <a:pt x="44" y="101"/>
                      <a:pt x="40" y="97"/>
                    </a:cubicBezTo>
                    <a:cubicBezTo>
                      <a:pt x="36" y="93"/>
                      <a:pt x="32" y="93"/>
                      <a:pt x="28" y="92"/>
                    </a:cubicBezTo>
                    <a:cubicBezTo>
                      <a:pt x="27" y="92"/>
                      <a:pt x="26" y="88"/>
                      <a:pt x="26" y="88"/>
                    </a:cubicBezTo>
                    <a:cubicBezTo>
                      <a:pt x="26" y="85"/>
                      <a:pt x="22" y="84"/>
                      <a:pt x="19" y="84"/>
                    </a:cubicBezTo>
                    <a:cubicBezTo>
                      <a:pt x="17" y="84"/>
                      <a:pt x="17" y="86"/>
                      <a:pt x="17" y="87"/>
                    </a:cubicBezTo>
                    <a:cubicBezTo>
                      <a:pt x="17" y="90"/>
                      <a:pt x="18" y="90"/>
                      <a:pt x="18" y="93"/>
                    </a:cubicBezTo>
                    <a:cubicBezTo>
                      <a:pt x="18" y="101"/>
                      <a:pt x="10" y="104"/>
                      <a:pt x="10" y="111"/>
                    </a:cubicBezTo>
                    <a:cubicBezTo>
                      <a:pt x="10" y="120"/>
                      <a:pt x="20" y="117"/>
                      <a:pt x="20" y="125"/>
                    </a:cubicBezTo>
                    <a:cubicBezTo>
                      <a:pt x="19" y="125"/>
                      <a:pt x="19" y="125"/>
                      <a:pt x="19" y="125"/>
                    </a:cubicBezTo>
                    <a:cubicBezTo>
                      <a:pt x="20" y="127"/>
                      <a:pt x="21" y="132"/>
                      <a:pt x="23" y="134"/>
                    </a:cubicBezTo>
                    <a:cubicBezTo>
                      <a:pt x="30" y="142"/>
                      <a:pt x="47" y="144"/>
                      <a:pt x="47" y="158"/>
                    </a:cubicBezTo>
                    <a:cubicBezTo>
                      <a:pt x="47" y="161"/>
                      <a:pt x="46" y="161"/>
                      <a:pt x="46" y="164"/>
                    </a:cubicBezTo>
                    <a:cubicBezTo>
                      <a:pt x="46" y="169"/>
                      <a:pt x="51" y="170"/>
                      <a:pt x="52" y="174"/>
                    </a:cubicBezTo>
                    <a:cubicBezTo>
                      <a:pt x="53" y="178"/>
                      <a:pt x="53" y="179"/>
                      <a:pt x="54" y="182"/>
                    </a:cubicBezTo>
                    <a:cubicBezTo>
                      <a:pt x="52" y="183"/>
                      <a:pt x="52" y="183"/>
                      <a:pt x="51" y="183"/>
                    </a:cubicBezTo>
                    <a:cubicBezTo>
                      <a:pt x="50" y="183"/>
                      <a:pt x="49" y="184"/>
                      <a:pt x="48" y="184"/>
                    </a:cubicBezTo>
                    <a:cubicBezTo>
                      <a:pt x="46" y="184"/>
                      <a:pt x="45" y="182"/>
                      <a:pt x="44" y="181"/>
                    </a:cubicBezTo>
                    <a:cubicBezTo>
                      <a:pt x="35" y="178"/>
                      <a:pt x="27" y="170"/>
                      <a:pt x="24" y="160"/>
                    </a:cubicBezTo>
                    <a:cubicBezTo>
                      <a:pt x="21" y="152"/>
                      <a:pt x="20" y="146"/>
                      <a:pt x="17" y="139"/>
                    </a:cubicBezTo>
                    <a:cubicBezTo>
                      <a:pt x="15" y="135"/>
                      <a:pt x="13" y="125"/>
                      <a:pt x="9" y="125"/>
                    </a:cubicBezTo>
                    <a:cubicBezTo>
                      <a:pt x="6" y="125"/>
                      <a:pt x="7" y="127"/>
                      <a:pt x="5" y="125"/>
                    </a:cubicBezTo>
                    <a:cubicBezTo>
                      <a:pt x="4" y="125"/>
                      <a:pt x="5" y="124"/>
                      <a:pt x="5" y="123"/>
                    </a:cubicBezTo>
                    <a:cubicBezTo>
                      <a:pt x="5" y="119"/>
                      <a:pt x="5" y="116"/>
                      <a:pt x="6" y="112"/>
                    </a:cubicBezTo>
                    <a:cubicBezTo>
                      <a:pt x="7" y="112"/>
                      <a:pt x="7" y="112"/>
                      <a:pt x="7" y="112"/>
                    </a:cubicBezTo>
                    <a:lnTo>
                      <a:pt x="8" y="1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55B89A01-9892-C448-9069-D23A19376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3623" y="2987758"/>
                <a:ext cx="211904" cy="226774"/>
              </a:xfrm>
              <a:custGeom>
                <a:avLst/>
                <a:gdLst>
                  <a:gd name="T0" fmla="*/ 39 w 87"/>
                  <a:gd name="T1" fmla="*/ 48 h 93"/>
                  <a:gd name="T2" fmla="*/ 38 w 87"/>
                  <a:gd name="T3" fmla="*/ 45 h 93"/>
                  <a:gd name="T4" fmla="*/ 33 w 87"/>
                  <a:gd name="T5" fmla="*/ 44 h 93"/>
                  <a:gd name="T6" fmla="*/ 29 w 87"/>
                  <a:gd name="T7" fmla="*/ 34 h 93"/>
                  <a:gd name="T8" fmla="*/ 19 w 87"/>
                  <a:gd name="T9" fmla="*/ 24 h 93"/>
                  <a:gd name="T10" fmla="*/ 14 w 87"/>
                  <a:gd name="T11" fmla="*/ 16 h 93"/>
                  <a:gd name="T12" fmla="*/ 8 w 87"/>
                  <a:gd name="T13" fmla="*/ 13 h 93"/>
                  <a:gd name="T14" fmla="*/ 0 w 87"/>
                  <a:gd name="T15" fmla="*/ 2 h 93"/>
                  <a:gd name="T16" fmla="*/ 0 w 87"/>
                  <a:gd name="T17" fmla="*/ 0 h 93"/>
                  <a:gd name="T18" fmla="*/ 2 w 87"/>
                  <a:gd name="T19" fmla="*/ 0 h 93"/>
                  <a:gd name="T20" fmla="*/ 7 w 87"/>
                  <a:gd name="T21" fmla="*/ 2 h 93"/>
                  <a:gd name="T22" fmla="*/ 17 w 87"/>
                  <a:gd name="T23" fmla="*/ 2 h 93"/>
                  <a:gd name="T24" fmla="*/ 27 w 87"/>
                  <a:gd name="T25" fmla="*/ 13 h 93"/>
                  <a:gd name="T26" fmla="*/ 31 w 87"/>
                  <a:gd name="T27" fmla="*/ 14 h 93"/>
                  <a:gd name="T28" fmla="*/ 40 w 87"/>
                  <a:gd name="T29" fmla="*/ 22 h 93"/>
                  <a:gd name="T30" fmla="*/ 56 w 87"/>
                  <a:gd name="T31" fmla="*/ 34 h 93"/>
                  <a:gd name="T32" fmla="*/ 66 w 87"/>
                  <a:gd name="T33" fmla="*/ 41 h 93"/>
                  <a:gd name="T34" fmla="*/ 65 w 87"/>
                  <a:gd name="T35" fmla="*/ 43 h 93"/>
                  <a:gd name="T36" fmla="*/ 67 w 87"/>
                  <a:gd name="T37" fmla="*/ 43 h 93"/>
                  <a:gd name="T38" fmla="*/ 70 w 87"/>
                  <a:gd name="T39" fmla="*/ 45 h 93"/>
                  <a:gd name="T40" fmla="*/ 69 w 87"/>
                  <a:gd name="T41" fmla="*/ 48 h 93"/>
                  <a:gd name="T42" fmla="*/ 74 w 87"/>
                  <a:gd name="T43" fmla="*/ 53 h 93"/>
                  <a:gd name="T44" fmla="*/ 81 w 87"/>
                  <a:gd name="T45" fmla="*/ 64 h 93"/>
                  <a:gd name="T46" fmla="*/ 87 w 87"/>
                  <a:gd name="T47" fmla="*/ 69 h 93"/>
                  <a:gd name="T48" fmla="*/ 87 w 87"/>
                  <a:gd name="T49" fmla="*/ 81 h 93"/>
                  <a:gd name="T50" fmla="*/ 85 w 87"/>
                  <a:gd name="T51" fmla="*/ 89 h 93"/>
                  <a:gd name="T52" fmla="*/ 77 w 87"/>
                  <a:gd name="T53" fmla="*/ 93 h 93"/>
                  <a:gd name="T54" fmla="*/ 71 w 87"/>
                  <a:gd name="T55" fmla="*/ 86 h 93"/>
                  <a:gd name="T56" fmla="*/ 55 w 87"/>
                  <a:gd name="T57" fmla="*/ 73 h 93"/>
                  <a:gd name="T58" fmla="*/ 44 w 87"/>
                  <a:gd name="T59" fmla="*/ 55 h 93"/>
                  <a:gd name="T60" fmla="*/ 39 w 87"/>
                  <a:gd name="T61" fmla="*/ 4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7" h="93">
                    <a:moveTo>
                      <a:pt x="39" y="48"/>
                    </a:moveTo>
                    <a:cubicBezTo>
                      <a:pt x="38" y="48"/>
                      <a:pt x="38" y="46"/>
                      <a:pt x="38" y="45"/>
                    </a:cubicBezTo>
                    <a:cubicBezTo>
                      <a:pt x="38" y="45"/>
                      <a:pt x="34" y="45"/>
                      <a:pt x="33" y="44"/>
                    </a:cubicBezTo>
                    <a:cubicBezTo>
                      <a:pt x="32" y="43"/>
                      <a:pt x="30" y="36"/>
                      <a:pt x="29" y="34"/>
                    </a:cubicBezTo>
                    <a:cubicBezTo>
                      <a:pt x="27" y="27"/>
                      <a:pt x="21" y="29"/>
                      <a:pt x="19" y="24"/>
                    </a:cubicBezTo>
                    <a:cubicBezTo>
                      <a:pt x="17" y="21"/>
                      <a:pt x="16" y="19"/>
                      <a:pt x="14" y="16"/>
                    </a:cubicBezTo>
                    <a:cubicBezTo>
                      <a:pt x="13" y="13"/>
                      <a:pt x="10" y="14"/>
                      <a:pt x="8" y="13"/>
                    </a:cubicBezTo>
                    <a:cubicBezTo>
                      <a:pt x="5" y="13"/>
                      <a:pt x="1" y="5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5" y="0"/>
                      <a:pt x="5" y="1"/>
                      <a:pt x="7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23" y="4"/>
                      <a:pt x="25" y="8"/>
                      <a:pt x="27" y="13"/>
                    </a:cubicBezTo>
                    <a:cubicBezTo>
                      <a:pt x="28" y="14"/>
                      <a:pt x="29" y="14"/>
                      <a:pt x="31" y="14"/>
                    </a:cubicBezTo>
                    <a:cubicBezTo>
                      <a:pt x="35" y="16"/>
                      <a:pt x="37" y="19"/>
                      <a:pt x="40" y="22"/>
                    </a:cubicBezTo>
                    <a:cubicBezTo>
                      <a:pt x="45" y="28"/>
                      <a:pt x="48" y="31"/>
                      <a:pt x="56" y="34"/>
                    </a:cubicBezTo>
                    <a:cubicBezTo>
                      <a:pt x="61" y="35"/>
                      <a:pt x="66" y="37"/>
                      <a:pt x="66" y="41"/>
                    </a:cubicBezTo>
                    <a:cubicBezTo>
                      <a:pt x="66" y="41"/>
                      <a:pt x="65" y="42"/>
                      <a:pt x="65" y="43"/>
                    </a:cubicBezTo>
                    <a:cubicBezTo>
                      <a:pt x="66" y="43"/>
                      <a:pt x="66" y="43"/>
                      <a:pt x="67" y="43"/>
                    </a:cubicBezTo>
                    <a:cubicBezTo>
                      <a:pt x="68" y="43"/>
                      <a:pt x="69" y="44"/>
                      <a:pt x="70" y="45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52"/>
                      <a:pt x="71" y="53"/>
                      <a:pt x="74" y="53"/>
                    </a:cubicBezTo>
                    <a:cubicBezTo>
                      <a:pt x="74" y="59"/>
                      <a:pt x="78" y="60"/>
                      <a:pt x="81" y="64"/>
                    </a:cubicBezTo>
                    <a:cubicBezTo>
                      <a:pt x="83" y="65"/>
                      <a:pt x="87" y="66"/>
                      <a:pt x="87" y="69"/>
                    </a:cubicBezTo>
                    <a:cubicBezTo>
                      <a:pt x="87" y="73"/>
                      <a:pt x="87" y="75"/>
                      <a:pt x="87" y="81"/>
                    </a:cubicBezTo>
                    <a:cubicBezTo>
                      <a:pt x="84" y="82"/>
                      <a:pt x="85" y="86"/>
                      <a:pt x="85" y="89"/>
                    </a:cubicBezTo>
                    <a:cubicBezTo>
                      <a:pt x="85" y="93"/>
                      <a:pt x="79" y="93"/>
                      <a:pt x="77" y="93"/>
                    </a:cubicBezTo>
                    <a:cubicBezTo>
                      <a:pt x="76" y="93"/>
                      <a:pt x="71" y="86"/>
                      <a:pt x="71" y="86"/>
                    </a:cubicBezTo>
                    <a:cubicBezTo>
                      <a:pt x="65" y="80"/>
                      <a:pt x="60" y="78"/>
                      <a:pt x="55" y="73"/>
                    </a:cubicBezTo>
                    <a:cubicBezTo>
                      <a:pt x="49" y="67"/>
                      <a:pt x="47" y="62"/>
                      <a:pt x="44" y="55"/>
                    </a:cubicBezTo>
                    <a:cubicBezTo>
                      <a:pt x="43" y="54"/>
                      <a:pt x="40" y="48"/>
                      <a:pt x="39" y="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0" name="Freeform 52">
                <a:extLst>
                  <a:ext uri="{FF2B5EF4-FFF2-40B4-BE49-F238E27FC236}">
                    <a16:creationId xmlns:a16="http://schemas.microsoft.com/office/drawing/2014/main" id="{1E31807C-2A7B-CF4A-8CDB-38ACD4F58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140" y="2390463"/>
                <a:ext cx="47090" cy="60721"/>
              </a:xfrm>
              <a:custGeom>
                <a:avLst/>
                <a:gdLst>
                  <a:gd name="T0" fmla="*/ 7 w 19"/>
                  <a:gd name="T1" fmla="*/ 15 h 25"/>
                  <a:gd name="T2" fmla="*/ 8 w 19"/>
                  <a:gd name="T3" fmla="*/ 11 h 25"/>
                  <a:gd name="T4" fmla="*/ 6 w 19"/>
                  <a:gd name="T5" fmla="*/ 7 h 25"/>
                  <a:gd name="T6" fmla="*/ 6 w 19"/>
                  <a:gd name="T7" fmla="*/ 9 h 25"/>
                  <a:gd name="T8" fmla="*/ 3 w 19"/>
                  <a:gd name="T9" fmla="*/ 11 h 25"/>
                  <a:gd name="T10" fmla="*/ 0 w 19"/>
                  <a:gd name="T11" fmla="*/ 7 h 25"/>
                  <a:gd name="T12" fmla="*/ 9 w 19"/>
                  <a:gd name="T13" fmla="*/ 0 h 25"/>
                  <a:gd name="T14" fmla="*/ 16 w 19"/>
                  <a:gd name="T15" fmla="*/ 2 h 25"/>
                  <a:gd name="T16" fmla="*/ 17 w 19"/>
                  <a:gd name="T17" fmla="*/ 5 h 25"/>
                  <a:gd name="T18" fmla="*/ 19 w 19"/>
                  <a:gd name="T19" fmla="*/ 8 h 25"/>
                  <a:gd name="T20" fmla="*/ 19 w 19"/>
                  <a:gd name="T21" fmla="*/ 11 h 25"/>
                  <a:gd name="T22" fmla="*/ 17 w 19"/>
                  <a:gd name="T23" fmla="*/ 11 h 25"/>
                  <a:gd name="T24" fmla="*/ 9 w 19"/>
                  <a:gd name="T25" fmla="*/ 25 h 25"/>
                  <a:gd name="T26" fmla="*/ 8 w 19"/>
                  <a:gd name="T27" fmla="*/ 22 h 25"/>
                  <a:gd name="T28" fmla="*/ 8 w 19"/>
                  <a:gd name="T29" fmla="*/ 24 h 25"/>
                  <a:gd name="T30" fmla="*/ 4 w 19"/>
                  <a:gd name="T31" fmla="*/ 19 h 25"/>
                  <a:gd name="T32" fmla="*/ 7 w 19"/>
                  <a:gd name="T33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" h="25">
                    <a:moveTo>
                      <a:pt x="7" y="15"/>
                    </a:moveTo>
                    <a:cubicBezTo>
                      <a:pt x="8" y="11"/>
                      <a:pt x="8" y="11"/>
                      <a:pt x="8" y="11"/>
                    </a:cubicBezTo>
                    <a:cubicBezTo>
                      <a:pt x="7" y="10"/>
                      <a:pt x="6" y="8"/>
                      <a:pt x="6" y="7"/>
                    </a:cubicBezTo>
                    <a:cubicBezTo>
                      <a:pt x="6" y="8"/>
                      <a:pt x="6" y="8"/>
                      <a:pt x="6" y="9"/>
                    </a:cubicBezTo>
                    <a:cubicBezTo>
                      <a:pt x="5" y="9"/>
                      <a:pt x="4" y="11"/>
                      <a:pt x="3" y="11"/>
                    </a:cubicBezTo>
                    <a:cubicBezTo>
                      <a:pt x="1" y="11"/>
                      <a:pt x="0" y="9"/>
                      <a:pt x="0" y="7"/>
                    </a:cubicBezTo>
                    <a:cubicBezTo>
                      <a:pt x="0" y="6"/>
                      <a:pt x="8" y="0"/>
                      <a:pt x="9" y="0"/>
                    </a:cubicBezTo>
                    <a:cubicBezTo>
                      <a:pt x="11" y="0"/>
                      <a:pt x="13" y="2"/>
                      <a:pt x="16" y="2"/>
                    </a:cubicBezTo>
                    <a:cubicBezTo>
                      <a:pt x="16" y="3"/>
                      <a:pt x="16" y="5"/>
                      <a:pt x="17" y="5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10"/>
                      <a:pt x="19" y="11"/>
                    </a:cubicBezTo>
                    <a:cubicBezTo>
                      <a:pt x="18" y="11"/>
                      <a:pt x="17" y="11"/>
                      <a:pt x="17" y="11"/>
                    </a:cubicBezTo>
                    <a:cubicBezTo>
                      <a:pt x="16" y="16"/>
                      <a:pt x="13" y="25"/>
                      <a:pt x="9" y="25"/>
                    </a:cubicBezTo>
                    <a:cubicBezTo>
                      <a:pt x="8" y="25"/>
                      <a:pt x="8" y="23"/>
                      <a:pt x="8" y="2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6" y="24"/>
                      <a:pt x="4" y="20"/>
                      <a:pt x="4" y="19"/>
                    </a:cubicBezTo>
                    <a:cubicBezTo>
                      <a:pt x="4" y="19"/>
                      <a:pt x="7" y="15"/>
                      <a:pt x="7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1" name="Freeform 53">
                <a:extLst>
                  <a:ext uri="{FF2B5EF4-FFF2-40B4-BE49-F238E27FC236}">
                    <a16:creationId xmlns:a16="http://schemas.microsoft.com/office/drawing/2014/main" id="{33E7B650-7962-5A44-823C-C43D4844B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4665" y="2375593"/>
                <a:ext cx="53286" cy="39654"/>
              </a:xfrm>
              <a:custGeom>
                <a:avLst/>
                <a:gdLst>
                  <a:gd name="T0" fmla="*/ 15 w 22"/>
                  <a:gd name="T1" fmla="*/ 10 h 16"/>
                  <a:gd name="T2" fmla="*/ 11 w 22"/>
                  <a:gd name="T3" fmla="*/ 8 h 16"/>
                  <a:gd name="T4" fmla="*/ 4 w 22"/>
                  <a:gd name="T5" fmla="*/ 16 h 16"/>
                  <a:gd name="T6" fmla="*/ 3 w 22"/>
                  <a:gd name="T7" fmla="*/ 11 h 16"/>
                  <a:gd name="T8" fmla="*/ 0 w 22"/>
                  <a:gd name="T9" fmla="*/ 8 h 16"/>
                  <a:gd name="T10" fmla="*/ 6 w 22"/>
                  <a:gd name="T11" fmla="*/ 4 h 16"/>
                  <a:gd name="T12" fmla="*/ 15 w 22"/>
                  <a:gd name="T13" fmla="*/ 0 h 16"/>
                  <a:gd name="T14" fmla="*/ 15 w 22"/>
                  <a:gd name="T15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6">
                    <a:moveTo>
                      <a:pt x="15" y="10"/>
                    </a:moveTo>
                    <a:cubicBezTo>
                      <a:pt x="13" y="10"/>
                      <a:pt x="12" y="9"/>
                      <a:pt x="11" y="8"/>
                    </a:cubicBezTo>
                    <a:cubicBezTo>
                      <a:pt x="9" y="11"/>
                      <a:pt x="8" y="16"/>
                      <a:pt x="4" y="16"/>
                    </a:cubicBezTo>
                    <a:cubicBezTo>
                      <a:pt x="3" y="16"/>
                      <a:pt x="2" y="13"/>
                      <a:pt x="3" y="11"/>
                    </a:cubicBezTo>
                    <a:cubicBezTo>
                      <a:pt x="1" y="10"/>
                      <a:pt x="0" y="10"/>
                      <a:pt x="0" y="8"/>
                    </a:cubicBezTo>
                    <a:cubicBezTo>
                      <a:pt x="0" y="8"/>
                      <a:pt x="6" y="4"/>
                      <a:pt x="6" y="4"/>
                    </a:cubicBezTo>
                    <a:cubicBezTo>
                      <a:pt x="11" y="5"/>
                      <a:pt x="11" y="0"/>
                      <a:pt x="15" y="0"/>
                    </a:cubicBezTo>
                    <a:cubicBezTo>
                      <a:pt x="22" y="0"/>
                      <a:pt x="18" y="10"/>
                      <a:pt x="15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2" name="Freeform 54">
                <a:extLst>
                  <a:ext uri="{FF2B5EF4-FFF2-40B4-BE49-F238E27FC236}">
                    <a16:creationId xmlns:a16="http://schemas.microsoft.com/office/drawing/2014/main" id="{6A1AC1C3-39A8-8645-A3F2-AAAEB0F35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4924" y="2216975"/>
                <a:ext cx="224296" cy="180923"/>
              </a:xfrm>
              <a:custGeom>
                <a:avLst/>
                <a:gdLst>
                  <a:gd name="T0" fmla="*/ 36 w 92"/>
                  <a:gd name="T1" fmla="*/ 71 h 74"/>
                  <a:gd name="T2" fmla="*/ 36 w 92"/>
                  <a:gd name="T3" fmla="*/ 69 h 74"/>
                  <a:gd name="T4" fmla="*/ 37 w 92"/>
                  <a:gd name="T5" fmla="*/ 64 h 74"/>
                  <a:gd name="T6" fmla="*/ 29 w 92"/>
                  <a:gd name="T7" fmla="*/ 62 h 74"/>
                  <a:gd name="T8" fmla="*/ 26 w 92"/>
                  <a:gd name="T9" fmla="*/ 64 h 74"/>
                  <a:gd name="T10" fmla="*/ 19 w 92"/>
                  <a:gd name="T11" fmla="*/ 65 h 74"/>
                  <a:gd name="T12" fmla="*/ 5 w 92"/>
                  <a:gd name="T13" fmla="*/ 69 h 74"/>
                  <a:gd name="T14" fmla="*/ 0 w 92"/>
                  <a:gd name="T15" fmla="*/ 68 h 74"/>
                  <a:gd name="T16" fmla="*/ 4 w 92"/>
                  <a:gd name="T17" fmla="*/ 66 h 74"/>
                  <a:gd name="T18" fmla="*/ 20 w 92"/>
                  <a:gd name="T19" fmla="*/ 55 h 74"/>
                  <a:gd name="T20" fmla="*/ 38 w 92"/>
                  <a:gd name="T21" fmla="*/ 55 h 74"/>
                  <a:gd name="T22" fmla="*/ 47 w 92"/>
                  <a:gd name="T23" fmla="*/ 46 h 74"/>
                  <a:gd name="T24" fmla="*/ 52 w 92"/>
                  <a:gd name="T25" fmla="*/ 38 h 74"/>
                  <a:gd name="T26" fmla="*/ 51 w 92"/>
                  <a:gd name="T27" fmla="*/ 42 h 74"/>
                  <a:gd name="T28" fmla="*/ 52 w 92"/>
                  <a:gd name="T29" fmla="*/ 43 h 74"/>
                  <a:gd name="T30" fmla="*/ 60 w 92"/>
                  <a:gd name="T31" fmla="*/ 39 h 74"/>
                  <a:gd name="T32" fmla="*/ 76 w 92"/>
                  <a:gd name="T33" fmla="*/ 16 h 74"/>
                  <a:gd name="T34" fmla="*/ 75 w 92"/>
                  <a:gd name="T35" fmla="*/ 12 h 74"/>
                  <a:gd name="T36" fmla="*/ 82 w 92"/>
                  <a:gd name="T37" fmla="*/ 2 h 74"/>
                  <a:gd name="T38" fmla="*/ 85 w 92"/>
                  <a:gd name="T39" fmla="*/ 3 h 74"/>
                  <a:gd name="T40" fmla="*/ 85 w 92"/>
                  <a:gd name="T41" fmla="*/ 2 h 74"/>
                  <a:gd name="T42" fmla="*/ 84 w 92"/>
                  <a:gd name="T43" fmla="*/ 0 h 74"/>
                  <a:gd name="T44" fmla="*/ 87 w 92"/>
                  <a:gd name="T45" fmla="*/ 1 h 74"/>
                  <a:gd name="T46" fmla="*/ 88 w 92"/>
                  <a:gd name="T47" fmla="*/ 7 h 74"/>
                  <a:gd name="T48" fmla="*/ 92 w 92"/>
                  <a:gd name="T49" fmla="*/ 17 h 74"/>
                  <a:gd name="T50" fmla="*/ 88 w 92"/>
                  <a:gd name="T51" fmla="*/ 26 h 74"/>
                  <a:gd name="T52" fmla="*/ 88 w 92"/>
                  <a:gd name="T53" fmla="*/ 28 h 74"/>
                  <a:gd name="T54" fmla="*/ 85 w 92"/>
                  <a:gd name="T55" fmla="*/ 28 h 74"/>
                  <a:gd name="T56" fmla="*/ 83 w 92"/>
                  <a:gd name="T57" fmla="*/ 41 h 74"/>
                  <a:gd name="T58" fmla="*/ 80 w 92"/>
                  <a:gd name="T59" fmla="*/ 49 h 74"/>
                  <a:gd name="T60" fmla="*/ 82 w 92"/>
                  <a:gd name="T61" fmla="*/ 55 h 74"/>
                  <a:gd name="T62" fmla="*/ 75 w 92"/>
                  <a:gd name="T63" fmla="*/ 60 h 74"/>
                  <a:gd name="T64" fmla="*/ 75 w 92"/>
                  <a:gd name="T65" fmla="*/ 56 h 74"/>
                  <a:gd name="T66" fmla="*/ 67 w 92"/>
                  <a:gd name="T67" fmla="*/ 63 h 74"/>
                  <a:gd name="T68" fmla="*/ 66 w 92"/>
                  <a:gd name="T69" fmla="*/ 61 h 74"/>
                  <a:gd name="T70" fmla="*/ 63 w 92"/>
                  <a:gd name="T71" fmla="*/ 61 h 74"/>
                  <a:gd name="T72" fmla="*/ 57 w 92"/>
                  <a:gd name="T73" fmla="*/ 65 h 74"/>
                  <a:gd name="T74" fmla="*/ 49 w 92"/>
                  <a:gd name="T75" fmla="*/ 60 h 74"/>
                  <a:gd name="T76" fmla="*/ 47 w 92"/>
                  <a:gd name="T77" fmla="*/ 62 h 74"/>
                  <a:gd name="T78" fmla="*/ 50 w 92"/>
                  <a:gd name="T79" fmla="*/ 67 h 74"/>
                  <a:gd name="T80" fmla="*/ 47 w 92"/>
                  <a:gd name="T81" fmla="*/ 67 h 74"/>
                  <a:gd name="T82" fmla="*/ 40 w 92"/>
                  <a:gd name="T83" fmla="*/ 74 h 74"/>
                  <a:gd name="T84" fmla="*/ 36 w 92"/>
                  <a:gd name="T85" fmla="*/ 7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2" h="74">
                    <a:moveTo>
                      <a:pt x="36" y="71"/>
                    </a:moveTo>
                    <a:cubicBezTo>
                      <a:pt x="35" y="71"/>
                      <a:pt x="36" y="70"/>
                      <a:pt x="36" y="69"/>
                    </a:cubicBezTo>
                    <a:cubicBezTo>
                      <a:pt x="36" y="67"/>
                      <a:pt x="37" y="65"/>
                      <a:pt x="37" y="64"/>
                    </a:cubicBezTo>
                    <a:cubicBezTo>
                      <a:pt x="34" y="63"/>
                      <a:pt x="32" y="62"/>
                      <a:pt x="29" y="62"/>
                    </a:cubicBezTo>
                    <a:cubicBezTo>
                      <a:pt x="27" y="62"/>
                      <a:pt x="27" y="64"/>
                      <a:pt x="26" y="64"/>
                    </a:cubicBezTo>
                    <a:cubicBezTo>
                      <a:pt x="23" y="65"/>
                      <a:pt x="22" y="64"/>
                      <a:pt x="19" y="65"/>
                    </a:cubicBezTo>
                    <a:cubicBezTo>
                      <a:pt x="16" y="67"/>
                      <a:pt x="11" y="69"/>
                      <a:pt x="5" y="69"/>
                    </a:cubicBezTo>
                    <a:cubicBezTo>
                      <a:pt x="2" y="69"/>
                      <a:pt x="0" y="69"/>
                      <a:pt x="0" y="68"/>
                    </a:cubicBezTo>
                    <a:cubicBezTo>
                      <a:pt x="0" y="67"/>
                      <a:pt x="3" y="66"/>
                      <a:pt x="4" y="66"/>
                    </a:cubicBezTo>
                    <a:cubicBezTo>
                      <a:pt x="10" y="62"/>
                      <a:pt x="13" y="55"/>
                      <a:pt x="20" y="55"/>
                    </a:cubicBezTo>
                    <a:cubicBezTo>
                      <a:pt x="29" y="55"/>
                      <a:pt x="31" y="55"/>
                      <a:pt x="38" y="55"/>
                    </a:cubicBezTo>
                    <a:cubicBezTo>
                      <a:pt x="43" y="55"/>
                      <a:pt x="45" y="46"/>
                      <a:pt x="47" y="46"/>
                    </a:cubicBezTo>
                    <a:cubicBezTo>
                      <a:pt x="48" y="46"/>
                      <a:pt x="51" y="39"/>
                      <a:pt x="52" y="38"/>
                    </a:cubicBezTo>
                    <a:cubicBezTo>
                      <a:pt x="51" y="39"/>
                      <a:pt x="51" y="40"/>
                      <a:pt x="51" y="42"/>
                    </a:cubicBezTo>
                    <a:cubicBezTo>
                      <a:pt x="51" y="42"/>
                      <a:pt x="52" y="43"/>
                      <a:pt x="52" y="43"/>
                    </a:cubicBezTo>
                    <a:cubicBezTo>
                      <a:pt x="56" y="43"/>
                      <a:pt x="57" y="40"/>
                      <a:pt x="60" y="39"/>
                    </a:cubicBezTo>
                    <a:cubicBezTo>
                      <a:pt x="66" y="37"/>
                      <a:pt x="76" y="25"/>
                      <a:pt x="76" y="16"/>
                    </a:cubicBezTo>
                    <a:cubicBezTo>
                      <a:pt x="76" y="14"/>
                      <a:pt x="75" y="14"/>
                      <a:pt x="75" y="12"/>
                    </a:cubicBezTo>
                    <a:cubicBezTo>
                      <a:pt x="75" y="9"/>
                      <a:pt x="78" y="2"/>
                      <a:pt x="82" y="2"/>
                    </a:cubicBezTo>
                    <a:cubicBezTo>
                      <a:pt x="82" y="2"/>
                      <a:pt x="82" y="5"/>
                      <a:pt x="85" y="3"/>
                    </a:cubicBezTo>
                    <a:cubicBezTo>
                      <a:pt x="85" y="3"/>
                      <a:pt x="85" y="2"/>
                      <a:pt x="85" y="2"/>
                    </a:cubicBezTo>
                    <a:cubicBezTo>
                      <a:pt x="84" y="2"/>
                      <a:pt x="83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8" y="5"/>
                      <a:pt x="88" y="7"/>
                    </a:cubicBezTo>
                    <a:cubicBezTo>
                      <a:pt x="88" y="11"/>
                      <a:pt x="92" y="13"/>
                      <a:pt x="92" y="17"/>
                    </a:cubicBezTo>
                    <a:cubicBezTo>
                      <a:pt x="92" y="22"/>
                      <a:pt x="88" y="22"/>
                      <a:pt x="88" y="26"/>
                    </a:cubicBezTo>
                    <a:cubicBezTo>
                      <a:pt x="88" y="26"/>
                      <a:pt x="88" y="27"/>
                      <a:pt x="88" y="28"/>
                    </a:cubicBezTo>
                    <a:cubicBezTo>
                      <a:pt x="87" y="28"/>
                      <a:pt x="86" y="28"/>
                      <a:pt x="85" y="28"/>
                    </a:cubicBezTo>
                    <a:cubicBezTo>
                      <a:pt x="83" y="29"/>
                      <a:pt x="83" y="38"/>
                      <a:pt x="83" y="41"/>
                    </a:cubicBezTo>
                    <a:cubicBezTo>
                      <a:pt x="83" y="44"/>
                      <a:pt x="80" y="45"/>
                      <a:pt x="80" y="49"/>
                    </a:cubicBezTo>
                    <a:cubicBezTo>
                      <a:pt x="80" y="52"/>
                      <a:pt x="81" y="53"/>
                      <a:pt x="82" y="55"/>
                    </a:cubicBezTo>
                    <a:cubicBezTo>
                      <a:pt x="78" y="56"/>
                      <a:pt x="78" y="59"/>
                      <a:pt x="75" y="60"/>
                    </a:cubicBezTo>
                    <a:cubicBezTo>
                      <a:pt x="74" y="58"/>
                      <a:pt x="75" y="58"/>
                      <a:pt x="75" y="56"/>
                    </a:cubicBezTo>
                    <a:cubicBezTo>
                      <a:pt x="71" y="58"/>
                      <a:pt x="69" y="59"/>
                      <a:pt x="67" y="63"/>
                    </a:cubicBezTo>
                    <a:cubicBezTo>
                      <a:pt x="67" y="63"/>
                      <a:pt x="66" y="62"/>
                      <a:pt x="66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1" y="63"/>
                      <a:pt x="60" y="65"/>
                      <a:pt x="57" y="65"/>
                    </a:cubicBezTo>
                    <a:cubicBezTo>
                      <a:pt x="51" y="65"/>
                      <a:pt x="52" y="60"/>
                      <a:pt x="49" y="60"/>
                    </a:cubicBezTo>
                    <a:cubicBezTo>
                      <a:pt x="48" y="60"/>
                      <a:pt x="47" y="61"/>
                      <a:pt x="47" y="62"/>
                    </a:cubicBezTo>
                    <a:cubicBezTo>
                      <a:pt x="47" y="63"/>
                      <a:pt x="50" y="67"/>
                      <a:pt x="50" y="67"/>
                    </a:cubicBezTo>
                    <a:cubicBezTo>
                      <a:pt x="49" y="67"/>
                      <a:pt x="48" y="67"/>
                      <a:pt x="47" y="67"/>
                    </a:cubicBezTo>
                    <a:cubicBezTo>
                      <a:pt x="45" y="67"/>
                      <a:pt x="42" y="71"/>
                      <a:pt x="40" y="74"/>
                    </a:cubicBezTo>
                    <a:cubicBezTo>
                      <a:pt x="38" y="74"/>
                      <a:pt x="38" y="71"/>
                      <a:pt x="36" y="7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3" name="Freeform 55">
                <a:extLst>
                  <a:ext uri="{FF2B5EF4-FFF2-40B4-BE49-F238E27FC236}">
                    <a16:creationId xmlns:a16="http://schemas.microsoft.com/office/drawing/2014/main" id="{3FA19E9E-62F1-3A4E-B291-363F56E29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8326" y="2116600"/>
                <a:ext cx="112768" cy="95419"/>
              </a:xfrm>
              <a:custGeom>
                <a:avLst/>
                <a:gdLst>
                  <a:gd name="T0" fmla="*/ 6 w 46"/>
                  <a:gd name="T1" fmla="*/ 21 h 39"/>
                  <a:gd name="T2" fmla="*/ 9 w 46"/>
                  <a:gd name="T3" fmla="*/ 21 h 39"/>
                  <a:gd name="T4" fmla="*/ 16 w 46"/>
                  <a:gd name="T5" fmla="*/ 6 h 39"/>
                  <a:gd name="T6" fmla="*/ 14 w 46"/>
                  <a:gd name="T7" fmla="*/ 3 h 39"/>
                  <a:gd name="T8" fmla="*/ 16 w 46"/>
                  <a:gd name="T9" fmla="*/ 0 h 39"/>
                  <a:gd name="T10" fmla="*/ 39 w 46"/>
                  <a:gd name="T11" fmla="*/ 14 h 39"/>
                  <a:gd name="T12" fmla="*/ 45 w 46"/>
                  <a:gd name="T13" fmla="*/ 13 h 39"/>
                  <a:gd name="T14" fmla="*/ 43 w 46"/>
                  <a:gd name="T15" fmla="*/ 17 h 39"/>
                  <a:gd name="T16" fmla="*/ 46 w 46"/>
                  <a:gd name="T17" fmla="*/ 21 h 39"/>
                  <a:gd name="T18" fmla="*/ 37 w 46"/>
                  <a:gd name="T19" fmla="*/ 23 h 39"/>
                  <a:gd name="T20" fmla="*/ 27 w 46"/>
                  <a:gd name="T21" fmla="*/ 33 h 39"/>
                  <a:gd name="T22" fmla="*/ 15 w 46"/>
                  <a:gd name="T23" fmla="*/ 27 h 39"/>
                  <a:gd name="T24" fmla="*/ 13 w 46"/>
                  <a:gd name="T25" fmla="*/ 29 h 39"/>
                  <a:gd name="T26" fmla="*/ 4 w 46"/>
                  <a:gd name="T27" fmla="*/ 31 h 39"/>
                  <a:gd name="T28" fmla="*/ 10 w 46"/>
                  <a:gd name="T29" fmla="*/ 35 h 39"/>
                  <a:gd name="T30" fmla="*/ 3 w 46"/>
                  <a:gd name="T31" fmla="*/ 39 h 39"/>
                  <a:gd name="T32" fmla="*/ 1 w 46"/>
                  <a:gd name="T33" fmla="*/ 39 h 39"/>
                  <a:gd name="T34" fmla="*/ 1 w 46"/>
                  <a:gd name="T35" fmla="*/ 33 h 39"/>
                  <a:gd name="T36" fmla="*/ 0 w 46"/>
                  <a:gd name="T37" fmla="*/ 30 h 39"/>
                  <a:gd name="T38" fmla="*/ 5 w 46"/>
                  <a:gd name="T39" fmla="*/ 23 h 39"/>
                  <a:gd name="T40" fmla="*/ 5 w 46"/>
                  <a:gd name="T41" fmla="*/ 20 h 39"/>
                  <a:gd name="T42" fmla="*/ 7 w 46"/>
                  <a:gd name="T43" fmla="*/ 22 h 39"/>
                  <a:gd name="T44" fmla="*/ 6 w 46"/>
                  <a:gd name="T45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6" h="39">
                    <a:moveTo>
                      <a:pt x="6" y="21"/>
                    </a:moveTo>
                    <a:cubicBezTo>
                      <a:pt x="7" y="21"/>
                      <a:pt x="8" y="21"/>
                      <a:pt x="9" y="21"/>
                    </a:cubicBezTo>
                    <a:cubicBezTo>
                      <a:pt x="14" y="21"/>
                      <a:pt x="16" y="10"/>
                      <a:pt x="16" y="6"/>
                    </a:cubicBezTo>
                    <a:cubicBezTo>
                      <a:pt x="16" y="5"/>
                      <a:pt x="14" y="5"/>
                      <a:pt x="14" y="3"/>
                    </a:cubicBezTo>
                    <a:cubicBezTo>
                      <a:pt x="14" y="1"/>
                      <a:pt x="16" y="1"/>
                      <a:pt x="16" y="0"/>
                    </a:cubicBezTo>
                    <a:cubicBezTo>
                      <a:pt x="24" y="5"/>
                      <a:pt x="27" y="14"/>
                      <a:pt x="39" y="14"/>
                    </a:cubicBezTo>
                    <a:cubicBezTo>
                      <a:pt x="41" y="14"/>
                      <a:pt x="43" y="12"/>
                      <a:pt x="45" y="13"/>
                    </a:cubicBezTo>
                    <a:cubicBezTo>
                      <a:pt x="44" y="15"/>
                      <a:pt x="43" y="15"/>
                      <a:pt x="43" y="17"/>
                    </a:cubicBezTo>
                    <a:cubicBezTo>
                      <a:pt x="43" y="19"/>
                      <a:pt x="45" y="20"/>
                      <a:pt x="46" y="21"/>
                    </a:cubicBezTo>
                    <a:cubicBezTo>
                      <a:pt x="44" y="22"/>
                      <a:pt x="42" y="23"/>
                      <a:pt x="37" y="23"/>
                    </a:cubicBezTo>
                    <a:cubicBezTo>
                      <a:pt x="31" y="23"/>
                      <a:pt x="29" y="30"/>
                      <a:pt x="27" y="33"/>
                    </a:cubicBezTo>
                    <a:cubicBezTo>
                      <a:pt x="22" y="30"/>
                      <a:pt x="20" y="30"/>
                      <a:pt x="15" y="27"/>
                    </a:cubicBezTo>
                    <a:cubicBezTo>
                      <a:pt x="14" y="27"/>
                      <a:pt x="13" y="28"/>
                      <a:pt x="13" y="29"/>
                    </a:cubicBezTo>
                    <a:cubicBezTo>
                      <a:pt x="9" y="29"/>
                      <a:pt x="4" y="26"/>
                      <a:pt x="4" y="31"/>
                    </a:cubicBezTo>
                    <a:cubicBezTo>
                      <a:pt x="4" y="34"/>
                      <a:pt x="8" y="34"/>
                      <a:pt x="10" y="35"/>
                    </a:cubicBezTo>
                    <a:cubicBezTo>
                      <a:pt x="7" y="38"/>
                      <a:pt x="5" y="37"/>
                      <a:pt x="3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38"/>
                      <a:pt x="1" y="33"/>
                      <a:pt x="1" y="33"/>
                    </a:cubicBezTo>
                    <a:cubicBezTo>
                      <a:pt x="1" y="32"/>
                      <a:pt x="0" y="31"/>
                      <a:pt x="0" y="30"/>
                    </a:cubicBezTo>
                    <a:cubicBezTo>
                      <a:pt x="0" y="27"/>
                      <a:pt x="4" y="25"/>
                      <a:pt x="5" y="23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1"/>
                      <a:pt x="6" y="21"/>
                      <a:pt x="7" y="22"/>
                    </a:cubicBezTo>
                    <a:lnTo>
                      <a:pt x="6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4" name="Freeform 56">
                <a:extLst>
                  <a:ext uri="{FF2B5EF4-FFF2-40B4-BE49-F238E27FC236}">
                    <a16:creationId xmlns:a16="http://schemas.microsoft.com/office/drawing/2014/main" id="{E3441EAE-A0AF-9B4D-A6E7-819D04D6B3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88615" y="2137666"/>
                <a:ext cx="19827" cy="19827"/>
              </a:xfrm>
              <a:custGeom>
                <a:avLst/>
                <a:gdLst>
                  <a:gd name="T0" fmla="*/ 7 w 8"/>
                  <a:gd name="T1" fmla="*/ 0 h 8"/>
                  <a:gd name="T2" fmla="*/ 8 w 8"/>
                  <a:gd name="T3" fmla="*/ 2 h 8"/>
                  <a:gd name="T4" fmla="*/ 1 w 8"/>
                  <a:gd name="T5" fmla="*/ 8 h 8"/>
                  <a:gd name="T6" fmla="*/ 1 w 8"/>
                  <a:gd name="T7" fmla="*/ 5 h 8"/>
                  <a:gd name="T8" fmla="*/ 8 w 8"/>
                  <a:gd name="T9" fmla="*/ 1 h 8"/>
                  <a:gd name="T10" fmla="*/ 7 w 8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8">
                    <a:moveTo>
                      <a:pt x="7" y="0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3"/>
                      <a:pt x="4" y="8"/>
                      <a:pt x="1" y="8"/>
                    </a:cubicBezTo>
                    <a:cubicBezTo>
                      <a:pt x="0" y="8"/>
                      <a:pt x="0" y="6"/>
                      <a:pt x="1" y="5"/>
                    </a:cubicBezTo>
                    <a:cubicBezTo>
                      <a:pt x="2" y="3"/>
                      <a:pt x="5" y="1"/>
                      <a:pt x="8" y="1"/>
                    </a:cubicBez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5" name="Freeform 57">
                <a:extLst>
                  <a:ext uri="{FF2B5EF4-FFF2-40B4-BE49-F238E27FC236}">
                    <a16:creationId xmlns:a16="http://schemas.microsoft.com/office/drawing/2014/main" id="{F31C0B33-D878-6340-B190-4866B7B9C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030" y="2114122"/>
                <a:ext cx="27262" cy="19827"/>
              </a:xfrm>
              <a:custGeom>
                <a:avLst/>
                <a:gdLst>
                  <a:gd name="T0" fmla="*/ 11 w 11"/>
                  <a:gd name="T1" fmla="*/ 2 h 8"/>
                  <a:gd name="T2" fmla="*/ 1 w 11"/>
                  <a:gd name="T3" fmla="*/ 8 h 8"/>
                  <a:gd name="T4" fmla="*/ 1 w 11"/>
                  <a:gd name="T5" fmla="*/ 6 h 8"/>
                  <a:gd name="T6" fmla="*/ 7 w 11"/>
                  <a:gd name="T7" fmla="*/ 0 h 8"/>
                  <a:gd name="T8" fmla="*/ 11 w 11"/>
                  <a:gd name="T9" fmla="*/ 0 h 8"/>
                  <a:gd name="T10" fmla="*/ 11 w 11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8">
                    <a:moveTo>
                      <a:pt x="11" y="2"/>
                    </a:moveTo>
                    <a:cubicBezTo>
                      <a:pt x="5" y="2"/>
                      <a:pt x="5" y="8"/>
                      <a:pt x="1" y="8"/>
                    </a:cubicBezTo>
                    <a:cubicBezTo>
                      <a:pt x="0" y="8"/>
                      <a:pt x="1" y="7"/>
                      <a:pt x="1" y="6"/>
                    </a:cubicBezTo>
                    <a:cubicBezTo>
                      <a:pt x="1" y="6"/>
                      <a:pt x="3" y="0"/>
                      <a:pt x="7" y="0"/>
                    </a:cubicBezTo>
                    <a:cubicBezTo>
                      <a:pt x="9" y="0"/>
                      <a:pt x="10" y="0"/>
                      <a:pt x="11" y="0"/>
                    </a:cubicBezTo>
                    <a:lnTo>
                      <a:pt x="11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6" name="Freeform 58">
                <a:extLst>
                  <a:ext uri="{FF2B5EF4-FFF2-40B4-BE49-F238E27FC236}">
                    <a16:creationId xmlns:a16="http://schemas.microsoft.com/office/drawing/2014/main" id="{5D57E18A-A21E-9342-AB57-DDC4950364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76598" y="2094294"/>
                <a:ext cx="12392" cy="14870"/>
              </a:xfrm>
              <a:custGeom>
                <a:avLst/>
                <a:gdLst>
                  <a:gd name="T0" fmla="*/ 0 w 5"/>
                  <a:gd name="T1" fmla="*/ 4 h 6"/>
                  <a:gd name="T2" fmla="*/ 1 w 5"/>
                  <a:gd name="T3" fmla="*/ 2 h 6"/>
                  <a:gd name="T4" fmla="*/ 5 w 5"/>
                  <a:gd name="T5" fmla="*/ 0 h 6"/>
                  <a:gd name="T6" fmla="*/ 0 w 5"/>
                  <a:gd name="T7" fmla="*/ 6 h 6"/>
                  <a:gd name="T8" fmla="*/ 0 w 5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4"/>
                    </a:moveTo>
                    <a:cubicBezTo>
                      <a:pt x="1" y="4"/>
                      <a:pt x="0" y="2"/>
                      <a:pt x="1" y="2"/>
                    </a:cubicBezTo>
                    <a:cubicBezTo>
                      <a:pt x="1" y="0"/>
                      <a:pt x="5" y="0"/>
                      <a:pt x="5" y="0"/>
                    </a:cubicBezTo>
                    <a:cubicBezTo>
                      <a:pt x="5" y="2"/>
                      <a:pt x="3" y="6"/>
                      <a:pt x="0" y="6"/>
                    </a:cubicBezTo>
                    <a:cubicBezTo>
                      <a:pt x="0" y="6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7" name="Freeform 59">
                <a:extLst>
                  <a:ext uri="{FF2B5EF4-FFF2-40B4-BE49-F238E27FC236}">
                    <a16:creationId xmlns:a16="http://schemas.microsoft.com/office/drawing/2014/main" id="{7FF6263D-661A-D94C-ACAF-BDAF56E107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3024" y="1878673"/>
                <a:ext cx="55764" cy="220578"/>
              </a:xfrm>
              <a:custGeom>
                <a:avLst/>
                <a:gdLst>
                  <a:gd name="T0" fmla="*/ 17 w 23"/>
                  <a:gd name="T1" fmla="*/ 55 h 90"/>
                  <a:gd name="T2" fmla="*/ 9 w 23"/>
                  <a:gd name="T3" fmla="*/ 72 h 90"/>
                  <a:gd name="T4" fmla="*/ 17 w 23"/>
                  <a:gd name="T5" fmla="*/ 86 h 90"/>
                  <a:gd name="T6" fmla="*/ 16 w 23"/>
                  <a:gd name="T7" fmla="*/ 87 h 90"/>
                  <a:gd name="T8" fmla="*/ 13 w 23"/>
                  <a:gd name="T9" fmla="*/ 84 h 90"/>
                  <a:gd name="T10" fmla="*/ 11 w 23"/>
                  <a:gd name="T11" fmla="*/ 84 h 90"/>
                  <a:gd name="T12" fmla="*/ 4 w 23"/>
                  <a:gd name="T13" fmla="*/ 90 h 90"/>
                  <a:gd name="T14" fmla="*/ 4 w 23"/>
                  <a:gd name="T15" fmla="*/ 82 h 90"/>
                  <a:gd name="T16" fmla="*/ 5 w 23"/>
                  <a:gd name="T17" fmla="*/ 69 h 90"/>
                  <a:gd name="T18" fmla="*/ 3 w 23"/>
                  <a:gd name="T19" fmla="*/ 61 h 90"/>
                  <a:gd name="T20" fmla="*/ 4 w 23"/>
                  <a:gd name="T21" fmla="*/ 52 h 90"/>
                  <a:gd name="T22" fmla="*/ 4 w 23"/>
                  <a:gd name="T23" fmla="*/ 35 h 90"/>
                  <a:gd name="T24" fmla="*/ 0 w 23"/>
                  <a:gd name="T25" fmla="*/ 25 h 90"/>
                  <a:gd name="T26" fmla="*/ 6 w 23"/>
                  <a:gd name="T27" fmla="*/ 10 h 90"/>
                  <a:gd name="T28" fmla="*/ 7 w 23"/>
                  <a:gd name="T29" fmla="*/ 6 h 90"/>
                  <a:gd name="T30" fmla="*/ 7 w 23"/>
                  <a:gd name="T31" fmla="*/ 0 h 90"/>
                  <a:gd name="T32" fmla="*/ 9 w 23"/>
                  <a:gd name="T33" fmla="*/ 0 h 90"/>
                  <a:gd name="T34" fmla="*/ 13 w 23"/>
                  <a:gd name="T35" fmla="*/ 13 h 90"/>
                  <a:gd name="T36" fmla="*/ 14 w 23"/>
                  <a:gd name="T37" fmla="*/ 24 h 90"/>
                  <a:gd name="T38" fmla="*/ 14 w 23"/>
                  <a:gd name="T39" fmla="*/ 31 h 90"/>
                  <a:gd name="T40" fmla="*/ 16 w 23"/>
                  <a:gd name="T41" fmla="*/ 39 h 90"/>
                  <a:gd name="T42" fmla="*/ 23 w 23"/>
                  <a:gd name="T43" fmla="*/ 59 h 90"/>
                  <a:gd name="T44" fmla="*/ 17 w 23"/>
                  <a:gd name="T45" fmla="*/ 5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90">
                    <a:moveTo>
                      <a:pt x="17" y="55"/>
                    </a:moveTo>
                    <a:cubicBezTo>
                      <a:pt x="10" y="55"/>
                      <a:pt x="9" y="64"/>
                      <a:pt x="9" y="72"/>
                    </a:cubicBezTo>
                    <a:cubicBezTo>
                      <a:pt x="9" y="78"/>
                      <a:pt x="15" y="81"/>
                      <a:pt x="17" y="86"/>
                    </a:cubicBezTo>
                    <a:cubicBezTo>
                      <a:pt x="17" y="86"/>
                      <a:pt x="17" y="87"/>
                      <a:pt x="16" y="87"/>
                    </a:cubicBezTo>
                    <a:cubicBezTo>
                      <a:pt x="15" y="87"/>
                      <a:pt x="14" y="85"/>
                      <a:pt x="13" y="84"/>
                    </a:cubicBezTo>
                    <a:cubicBezTo>
                      <a:pt x="13" y="84"/>
                      <a:pt x="11" y="84"/>
                      <a:pt x="11" y="84"/>
                    </a:cubicBezTo>
                    <a:cubicBezTo>
                      <a:pt x="7" y="84"/>
                      <a:pt x="7" y="90"/>
                      <a:pt x="4" y="90"/>
                    </a:cubicBezTo>
                    <a:cubicBezTo>
                      <a:pt x="3" y="90"/>
                      <a:pt x="4" y="83"/>
                      <a:pt x="4" y="82"/>
                    </a:cubicBezTo>
                    <a:cubicBezTo>
                      <a:pt x="4" y="77"/>
                      <a:pt x="5" y="73"/>
                      <a:pt x="5" y="69"/>
                    </a:cubicBezTo>
                    <a:cubicBezTo>
                      <a:pt x="5" y="65"/>
                      <a:pt x="3" y="64"/>
                      <a:pt x="3" y="61"/>
                    </a:cubicBezTo>
                    <a:cubicBezTo>
                      <a:pt x="3" y="56"/>
                      <a:pt x="4" y="55"/>
                      <a:pt x="4" y="52"/>
                    </a:cubicBezTo>
                    <a:cubicBezTo>
                      <a:pt x="4" y="44"/>
                      <a:pt x="4" y="42"/>
                      <a:pt x="4" y="35"/>
                    </a:cubicBezTo>
                    <a:cubicBezTo>
                      <a:pt x="4" y="31"/>
                      <a:pt x="0" y="29"/>
                      <a:pt x="0" y="25"/>
                    </a:cubicBezTo>
                    <a:cubicBezTo>
                      <a:pt x="0" y="19"/>
                      <a:pt x="2" y="11"/>
                      <a:pt x="6" y="10"/>
                    </a:cubicBezTo>
                    <a:cubicBezTo>
                      <a:pt x="6" y="8"/>
                      <a:pt x="7" y="8"/>
                      <a:pt x="7" y="6"/>
                    </a:cubicBezTo>
                    <a:cubicBezTo>
                      <a:pt x="7" y="3"/>
                      <a:pt x="7" y="3"/>
                      <a:pt x="7" y="0"/>
                    </a:cubicBezTo>
                    <a:cubicBezTo>
                      <a:pt x="8" y="0"/>
                      <a:pt x="9" y="0"/>
                      <a:pt x="9" y="0"/>
                    </a:cubicBezTo>
                    <a:cubicBezTo>
                      <a:pt x="9" y="6"/>
                      <a:pt x="12" y="10"/>
                      <a:pt x="13" y="13"/>
                    </a:cubicBezTo>
                    <a:cubicBezTo>
                      <a:pt x="14" y="17"/>
                      <a:pt x="12" y="20"/>
                      <a:pt x="14" y="24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3" y="34"/>
                      <a:pt x="15" y="37"/>
                      <a:pt x="16" y="39"/>
                    </a:cubicBezTo>
                    <a:cubicBezTo>
                      <a:pt x="18" y="46"/>
                      <a:pt x="22" y="52"/>
                      <a:pt x="23" y="59"/>
                    </a:cubicBezTo>
                    <a:cubicBezTo>
                      <a:pt x="22" y="57"/>
                      <a:pt x="20" y="55"/>
                      <a:pt x="17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8" name="Freeform 60">
                <a:extLst>
                  <a:ext uri="{FF2B5EF4-FFF2-40B4-BE49-F238E27FC236}">
                    <a16:creationId xmlns:a16="http://schemas.microsoft.com/office/drawing/2014/main" id="{18CAACFF-4C69-0C4C-A68E-A6C8426AD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5029" y="1117804"/>
                <a:ext cx="351933" cy="256515"/>
              </a:xfrm>
              <a:custGeom>
                <a:avLst/>
                <a:gdLst>
                  <a:gd name="T0" fmla="*/ 50 w 144"/>
                  <a:gd name="T1" fmla="*/ 104 h 105"/>
                  <a:gd name="T2" fmla="*/ 33 w 144"/>
                  <a:gd name="T3" fmla="*/ 85 h 105"/>
                  <a:gd name="T4" fmla="*/ 68 w 144"/>
                  <a:gd name="T5" fmla="*/ 43 h 105"/>
                  <a:gd name="T6" fmla="*/ 82 w 144"/>
                  <a:gd name="T7" fmla="*/ 35 h 105"/>
                  <a:gd name="T8" fmla="*/ 88 w 144"/>
                  <a:gd name="T9" fmla="*/ 29 h 105"/>
                  <a:gd name="T10" fmla="*/ 115 w 144"/>
                  <a:gd name="T11" fmla="*/ 22 h 105"/>
                  <a:gd name="T12" fmla="*/ 144 w 144"/>
                  <a:gd name="T13" fmla="*/ 7 h 105"/>
                  <a:gd name="T14" fmla="*/ 132 w 144"/>
                  <a:gd name="T15" fmla="*/ 0 h 105"/>
                  <a:gd name="T16" fmla="*/ 89 w 144"/>
                  <a:gd name="T17" fmla="*/ 16 h 105"/>
                  <a:gd name="T18" fmla="*/ 81 w 144"/>
                  <a:gd name="T19" fmla="*/ 13 h 105"/>
                  <a:gd name="T20" fmla="*/ 72 w 144"/>
                  <a:gd name="T21" fmla="*/ 16 h 105"/>
                  <a:gd name="T22" fmla="*/ 46 w 144"/>
                  <a:gd name="T23" fmla="*/ 30 h 105"/>
                  <a:gd name="T24" fmla="*/ 34 w 144"/>
                  <a:gd name="T25" fmla="*/ 32 h 105"/>
                  <a:gd name="T26" fmla="*/ 31 w 144"/>
                  <a:gd name="T27" fmla="*/ 35 h 105"/>
                  <a:gd name="T28" fmla="*/ 33 w 144"/>
                  <a:gd name="T29" fmla="*/ 40 h 105"/>
                  <a:gd name="T30" fmla="*/ 19 w 144"/>
                  <a:gd name="T31" fmla="*/ 57 h 105"/>
                  <a:gd name="T32" fmla="*/ 23 w 144"/>
                  <a:gd name="T33" fmla="*/ 63 h 105"/>
                  <a:gd name="T34" fmla="*/ 9 w 144"/>
                  <a:gd name="T35" fmla="*/ 71 h 105"/>
                  <a:gd name="T36" fmla="*/ 9 w 144"/>
                  <a:gd name="T37" fmla="*/ 76 h 105"/>
                  <a:gd name="T38" fmla="*/ 0 w 144"/>
                  <a:gd name="T39" fmla="*/ 87 h 105"/>
                  <a:gd name="T40" fmla="*/ 6 w 144"/>
                  <a:gd name="T41" fmla="*/ 93 h 105"/>
                  <a:gd name="T42" fmla="*/ 14 w 144"/>
                  <a:gd name="T43" fmla="*/ 93 h 105"/>
                  <a:gd name="T44" fmla="*/ 19 w 144"/>
                  <a:gd name="T45" fmla="*/ 103 h 105"/>
                  <a:gd name="T46" fmla="*/ 26 w 144"/>
                  <a:gd name="T47" fmla="*/ 103 h 105"/>
                  <a:gd name="T48" fmla="*/ 28 w 144"/>
                  <a:gd name="T49" fmla="*/ 105 h 105"/>
                  <a:gd name="T50" fmla="*/ 50 w 144"/>
                  <a:gd name="T51" fmla="*/ 105 h 105"/>
                  <a:gd name="T52" fmla="*/ 47 w 144"/>
                  <a:gd name="T53" fmla="*/ 101 h 105"/>
                  <a:gd name="T54" fmla="*/ 50 w 144"/>
                  <a:gd name="T55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4" h="105">
                    <a:moveTo>
                      <a:pt x="50" y="104"/>
                    </a:moveTo>
                    <a:cubicBezTo>
                      <a:pt x="44" y="98"/>
                      <a:pt x="33" y="96"/>
                      <a:pt x="33" y="85"/>
                    </a:cubicBezTo>
                    <a:cubicBezTo>
                      <a:pt x="33" y="66"/>
                      <a:pt x="53" y="47"/>
                      <a:pt x="68" y="43"/>
                    </a:cubicBezTo>
                    <a:cubicBezTo>
                      <a:pt x="73" y="42"/>
                      <a:pt x="75" y="35"/>
                      <a:pt x="82" y="35"/>
                    </a:cubicBezTo>
                    <a:cubicBezTo>
                      <a:pt x="85" y="35"/>
                      <a:pt x="86" y="30"/>
                      <a:pt x="88" y="29"/>
                    </a:cubicBezTo>
                    <a:cubicBezTo>
                      <a:pt x="97" y="24"/>
                      <a:pt x="105" y="27"/>
                      <a:pt x="115" y="22"/>
                    </a:cubicBezTo>
                    <a:cubicBezTo>
                      <a:pt x="122" y="18"/>
                      <a:pt x="144" y="17"/>
                      <a:pt x="144" y="7"/>
                    </a:cubicBezTo>
                    <a:cubicBezTo>
                      <a:pt x="144" y="4"/>
                      <a:pt x="136" y="0"/>
                      <a:pt x="132" y="0"/>
                    </a:cubicBezTo>
                    <a:cubicBezTo>
                      <a:pt x="118" y="0"/>
                      <a:pt x="105" y="16"/>
                      <a:pt x="89" y="16"/>
                    </a:cubicBezTo>
                    <a:cubicBezTo>
                      <a:pt x="86" y="16"/>
                      <a:pt x="84" y="13"/>
                      <a:pt x="81" y="13"/>
                    </a:cubicBezTo>
                    <a:cubicBezTo>
                      <a:pt x="75" y="13"/>
                      <a:pt x="75" y="16"/>
                      <a:pt x="72" y="16"/>
                    </a:cubicBezTo>
                    <a:cubicBezTo>
                      <a:pt x="61" y="16"/>
                      <a:pt x="53" y="30"/>
                      <a:pt x="46" y="30"/>
                    </a:cubicBezTo>
                    <a:cubicBezTo>
                      <a:pt x="42" y="30"/>
                      <a:pt x="39" y="32"/>
                      <a:pt x="34" y="32"/>
                    </a:cubicBezTo>
                    <a:cubicBezTo>
                      <a:pt x="32" y="32"/>
                      <a:pt x="31" y="33"/>
                      <a:pt x="31" y="35"/>
                    </a:cubicBezTo>
                    <a:cubicBezTo>
                      <a:pt x="31" y="36"/>
                      <a:pt x="33" y="37"/>
                      <a:pt x="33" y="40"/>
                    </a:cubicBezTo>
                    <a:cubicBezTo>
                      <a:pt x="33" y="48"/>
                      <a:pt x="19" y="52"/>
                      <a:pt x="19" y="57"/>
                    </a:cubicBezTo>
                    <a:cubicBezTo>
                      <a:pt x="19" y="59"/>
                      <a:pt x="23" y="60"/>
                      <a:pt x="23" y="63"/>
                    </a:cubicBezTo>
                    <a:cubicBezTo>
                      <a:pt x="18" y="64"/>
                      <a:pt x="9" y="66"/>
                      <a:pt x="9" y="71"/>
                    </a:cubicBezTo>
                    <a:cubicBezTo>
                      <a:pt x="9" y="74"/>
                      <a:pt x="9" y="76"/>
                      <a:pt x="9" y="76"/>
                    </a:cubicBezTo>
                    <a:cubicBezTo>
                      <a:pt x="9" y="81"/>
                      <a:pt x="0" y="80"/>
                      <a:pt x="0" y="87"/>
                    </a:cubicBezTo>
                    <a:cubicBezTo>
                      <a:pt x="0" y="91"/>
                      <a:pt x="6" y="93"/>
                      <a:pt x="6" y="93"/>
                    </a:cubicBezTo>
                    <a:cubicBezTo>
                      <a:pt x="6" y="93"/>
                      <a:pt x="13" y="93"/>
                      <a:pt x="14" y="93"/>
                    </a:cubicBezTo>
                    <a:cubicBezTo>
                      <a:pt x="19" y="94"/>
                      <a:pt x="17" y="99"/>
                      <a:pt x="19" y="103"/>
                    </a:cubicBezTo>
                    <a:cubicBezTo>
                      <a:pt x="19" y="104"/>
                      <a:pt x="24" y="103"/>
                      <a:pt x="26" y="103"/>
                    </a:cubicBezTo>
                    <a:cubicBezTo>
                      <a:pt x="27" y="103"/>
                      <a:pt x="27" y="105"/>
                      <a:pt x="28" y="105"/>
                    </a:cubicBezTo>
                    <a:cubicBezTo>
                      <a:pt x="50" y="105"/>
                      <a:pt x="50" y="105"/>
                      <a:pt x="50" y="105"/>
                    </a:cubicBezTo>
                    <a:cubicBezTo>
                      <a:pt x="49" y="103"/>
                      <a:pt x="48" y="102"/>
                      <a:pt x="47" y="101"/>
                    </a:cubicBezTo>
                    <a:lnTo>
                      <a:pt x="50" y="10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9" name="Freeform 63">
                <a:extLst>
                  <a:ext uri="{FF2B5EF4-FFF2-40B4-BE49-F238E27FC236}">
                    <a16:creationId xmlns:a16="http://schemas.microsoft.com/office/drawing/2014/main" id="{7978C318-205E-364F-BE4A-F4CE58659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275" y="1093020"/>
                <a:ext cx="3404087" cy="1265225"/>
              </a:xfrm>
              <a:custGeom>
                <a:avLst/>
                <a:gdLst>
                  <a:gd name="T0" fmla="*/ 986 w 1392"/>
                  <a:gd name="T1" fmla="*/ 380 h 517"/>
                  <a:gd name="T2" fmla="*/ 950 w 1392"/>
                  <a:gd name="T3" fmla="*/ 315 h 517"/>
                  <a:gd name="T4" fmla="*/ 1084 w 1392"/>
                  <a:gd name="T5" fmla="*/ 265 h 517"/>
                  <a:gd name="T6" fmla="*/ 1174 w 1392"/>
                  <a:gd name="T7" fmla="*/ 225 h 517"/>
                  <a:gd name="T8" fmla="*/ 1112 w 1392"/>
                  <a:gd name="T9" fmla="*/ 302 h 517"/>
                  <a:gd name="T10" fmla="*/ 1167 w 1392"/>
                  <a:gd name="T11" fmla="*/ 294 h 517"/>
                  <a:gd name="T12" fmla="*/ 1294 w 1392"/>
                  <a:gd name="T13" fmla="*/ 203 h 517"/>
                  <a:gd name="T14" fmla="*/ 1375 w 1392"/>
                  <a:gd name="T15" fmla="*/ 186 h 517"/>
                  <a:gd name="T16" fmla="*/ 1231 w 1392"/>
                  <a:gd name="T17" fmla="*/ 126 h 517"/>
                  <a:gd name="T18" fmla="*/ 1081 w 1392"/>
                  <a:gd name="T19" fmla="*/ 103 h 517"/>
                  <a:gd name="T20" fmla="*/ 934 w 1392"/>
                  <a:gd name="T21" fmla="*/ 101 h 517"/>
                  <a:gd name="T22" fmla="*/ 855 w 1392"/>
                  <a:gd name="T23" fmla="*/ 63 h 517"/>
                  <a:gd name="T24" fmla="*/ 718 w 1392"/>
                  <a:gd name="T25" fmla="*/ 67 h 517"/>
                  <a:gd name="T26" fmla="*/ 662 w 1392"/>
                  <a:gd name="T27" fmla="*/ 17 h 517"/>
                  <a:gd name="T28" fmla="*/ 494 w 1392"/>
                  <a:gd name="T29" fmla="*/ 76 h 517"/>
                  <a:gd name="T30" fmla="*/ 435 w 1392"/>
                  <a:gd name="T31" fmla="*/ 96 h 517"/>
                  <a:gd name="T32" fmla="*/ 419 w 1392"/>
                  <a:gd name="T33" fmla="*/ 78 h 517"/>
                  <a:gd name="T34" fmla="*/ 333 w 1392"/>
                  <a:gd name="T35" fmla="*/ 134 h 517"/>
                  <a:gd name="T36" fmla="*/ 210 w 1392"/>
                  <a:gd name="T37" fmla="*/ 160 h 517"/>
                  <a:gd name="T38" fmla="*/ 139 w 1392"/>
                  <a:gd name="T39" fmla="*/ 192 h 517"/>
                  <a:gd name="T40" fmla="*/ 149 w 1392"/>
                  <a:gd name="T41" fmla="*/ 147 h 517"/>
                  <a:gd name="T42" fmla="*/ 83 w 1392"/>
                  <a:gd name="T43" fmla="*/ 153 h 517"/>
                  <a:gd name="T44" fmla="*/ 89 w 1392"/>
                  <a:gd name="T45" fmla="*/ 202 h 517"/>
                  <a:gd name="T46" fmla="*/ 76 w 1392"/>
                  <a:gd name="T47" fmla="*/ 256 h 517"/>
                  <a:gd name="T48" fmla="*/ 33 w 1392"/>
                  <a:gd name="T49" fmla="*/ 289 h 517"/>
                  <a:gd name="T50" fmla="*/ 11 w 1392"/>
                  <a:gd name="T51" fmla="*/ 321 h 517"/>
                  <a:gd name="T52" fmla="*/ 36 w 1392"/>
                  <a:gd name="T53" fmla="*/ 363 h 517"/>
                  <a:gd name="T54" fmla="*/ 57 w 1392"/>
                  <a:gd name="T55" fmla="*/ 388 h 517"/>
                  <a:gd name="T56" fmla="*/ 73 w 1392"/>
                  <a:gd name="T57" fmla="*/ 419 h 517"/>
                  <a:gd name="T58" fmla="*/ 136 w 1392"/>
                  <a:gd name="T59" fmla="*/ 420 h 517"/>
                  <a:gd name="T60" fmla="*/ 147 w 1392"/>
                  <a:gd name="T61" fmla="*/ 407 h 517"/>
                  <a:gd name="T62" fmla="*/ 185 w 1392"/>
                  <a:gd name="T63" fmla="*/ 456 h 517"/>
                  <a:gd name="T64" fmla="*/ 228 w 1392"/>
                  <a:gd name="T65" fmla="*/ 476 h 517"/>
                  <a:gd name="T66" fmla="*/ 238 w 1392"/>
                  <a:gd name="T67" fmla="*/ 482 h 517"/>
                  <a:gd name="T68" fmla="*/ 228 w 1392"/>
                  <a:gd name="T69" fmla="*/ 412 h 517"/>
                  <a:gd name="T70" fmla="*/ 269 w 1392"/>
                  <a:gd name="T71" fmla="*/ 419 h 517"/>
                  <a:gd name="T72" fmla="*/ 278 w 1392"/>
                  <a:gd name="T73" fmla="*/ 455 h 517"/>
                  <a:gd name="T74" fmla="*/ 279 w 1392"/>
                  <a:gd name="T75" fmla="*/ 485 h 517"/>
                  <a:gd name="T76" fmla="*/ 291 w 1392"/>
                  <a:gd name="T77" fmla="*/ 491 h 517"/>
                  <a:gd name="T78" fmla="*/ 340 w 1392"/>
                  <a:gd name="T79" fmla="*/ 505 h 517"/>
                  <a:gd name="T80" fmla="*/ 364 w 1392"/>
                  <a:gd name="T81" fmla="*/ 507 h 517"/>
                  <a:gd name="T82" fmla="*/ 396 w 1392"/>
                  <a:gd name="T83" fmla="*/ 501 h 517"/>
                  <a:gd name="T84" fmla="*/ 426 w 1392"/>
                  <a:gd name="T85" fmla="*/ 501 h 517"/>
                  <a:gd name="T86" fmla="*/ 441 w 1392"/>
                  <a:gd name="T87" fmla="*/ 486 h 517"/>
                  <a:gd name="T88" fmla="*/ 540 w 1392"/>
                  <a:gd name="T89" fmla="*/ 386 h 517"/>
                  <a:gd name="T90" fmla="*/ 647 w 1392"/>
                  <a:gd name="T91" fmla="*/ 347 h 517"/>
                  <a:gd name="T92" fmla="*/ 797 w 1392"/>
                  <a:gd name="T93" fmla="*/ 370 h 517"/>
                  <a:gd name="T94" fmla="*/ 919 w 1392"/>
                  <a:gd name="T95" fmla="*/ 394 h 517"/>
                  <a:gd name="T96" fmla="*/ 911 w 1392"/>
                  <a:gd name="T97" fmla="*/ 426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392" h="517">
                    <a:moveTo>
                      <a:pt x="910" y="444"/>
                    </a:moveTo>
                    <a:cubicBezTo>
                      <a:pt x="910" y="444"/>
                      <a:pt x="921" y="447"/>
                      <a:pt x="930" y="447"/>
                    </a:cubicBezTo>
                    <a:cubicBezTo>
                      <a:pt x="946" y="447"/>
                      <a:pt x="962" y="413"/>
                      <a:pt x="973" y="401"/>
                    </a:cubicBezTo>
                    <a:cubicBezTo>
                      <a:pt x="978" y="397"/>
                      <a:pt x="984" y="387"/>
                      <a:pt x="986" y="380"/>
                    </a:cubicBezTo>
                    <a:cubicBezTo>
                      <a:pt x="988" y="371"/>
                      <a:pt x="985" y="366"/>
                      <a:pt x="989" y="358"/>
                    </a:cubicBezTo>
                    <a:cubicBezTo>
                      <a:pt x="991" y="355"/>
                      <a:pt x="994" y="349"/>
                      <a:pt x="994" y="342"/>
                    </a:cubicBezTo>
                    <a:cubicBezTo>
                      <a:pt x="994" y="335"/>
                      <a:pt x="982" y="320"/>
                      <a:pt x="976" y="324"/>
                    </a:cubicBezTo>
                    <a:cubicBezTo>
                      <a:pt x="959" y="337"/>
                      <a:pt x="950" y="317"/>
                      <a:pt x="950" y="315"/>
                    </a:cubicBezTo>
                    <a:cubicBezTo>
                      <a:pt x="950" y="307"/>
                      <a:pt x="966" y="298"/>
                      <a:pt x="972" y="292"/>
                    </a:cubicBezTo>
                    <a:cubicBezTo>
                      <a:pt x="981" y="283"/>
                      <a:pt x="992" y="268"/>
                      <a:pt x="1005" y="265"/>
                    </a:cubicBezTo>
                    <a:cubicBezTo>
                      <a:pt x="1016" y="262"/>
                      <a:pt x="1050" y="259"/>
                      <a:pt x="1059" y="259"/>
                    </a:cubicBezTo>
                    <a:cubicBezTo>
                      <a:pt x="1071" y="259"/>
                      <a:pt x="1076" y="265"/>
                      <a:pt x="1084" y="265"/>
                    </a:cubicBezTo>
                    <a:cubicBezTo>
                      <a:pt x="1088" y="265"/>
                      <a:pt x="1090" y="265"/>
                      <a:pt x="1099" y="265"/>
                    </a:cubicBezTo>
                    <a:cubicBezTo>
                      <a:pt x="1104" y="246"/>
                      <a:pt x="1113" y="235"/>
                      <a:pt x="1132" y="235"/>
                    </a:cubicBezTo>
                    <a:cubicBezTo>
                      <a:pt x="1138" y="235"/>
                      <a:pt x="1140" y="233"/>
                      <a:pt x="1150" y="235"/>
                    </a:cubicBezTo>
                    <a:cubicBezTo>
                      <a:pt x="1145" y="239"/>
                      <a:pt x="1143" y="263"/>
                      <a:pt x="1174" y="225"/>
                    </a:cubicBezTo>
                    <a:cubicBezTo>
                      <a:pt x="1177" y="224"/>
                      <a:pt x="1192" y="230"/>
                      <a:pt x="1170" y="245"/>
                    </a:cubicBezTo>
                    <a:cubicBezTo>
                      <a:pt x="1162" y="250"/>
                      <a:pt x="1155" y="247"/>
                      <a:pt x="1150" y="255"/>
                    </a:cubicBezTo>
                    <a:cubicBezTo>
                      <a:pt x="1144" y="264"/>
                      <a:pt x="1138" y="274"/>
                      <a:pt x="1129" y="279"/>
                    </a:cubicBezTo>
                    <a:cubicBezTo>
                      <a:pt x="1122" y="283"/>
                      <a:pt x="1112" y="290"/>
                      <a:pt x="1112" y="302"/>
                    </a:cubicBezTo>
                    <a:cubicBezTo>
                      <a:pt x="1112" y="313"/>
                      <a:pt x="1116" y="348"/>
                      <a:pt x="1124" y="354"/>
                    </a:cubicBezTo>
                    <a:cubicBezTo>
                      <a:pt x="1129" y="345"/>
                      <a:pt x="1133" y="330"/>
                      <a:pt x="1145" y="327"/>
                    </a:cubicBezTo>
                    <a:cubicBezTo>
                      <a:pt x="1144" y="319"/>
                      <a:pt x="1157" y="317"/>
                      <a:pt x="1157" y="311"/>
                    </a:cubicBezTo>
                    <a:cubicBezTo>
                      <a:pt x="1157" y="301"/>
                      <a:pt x="1167" y="299"/>
                      <a:pt x="1167" y="294"/>
                    </a:cubicBezTo>
                    <a:cubicBezTo>
                      <a:pt x="1167" y="290"/>
                      <a:pt x="1164" y="287"/>
                      <a:pt x="1167" y="281"/>
                    </a:cubicBezTo>
                    <a:cubicBezTo>
                      <a:pt x="1190" y="231"/>
                      <a:pt x="1211" y="258"/>
                      <a:pt x="1220" y="258"/>
                    </a:cubicBezTo>
                    <a:cubicBezTo>
                      <a:pt x="1245" y="258"/>
                      <a:pt x="1263" y="225"/>
                      <a:pt x="1286" y="225"/>
                    </a:cubicBezTo>
                    <a:cubicBezTo>
                      <a:pt x="1328" y="224"/>
                      <a:pt x="1294" y="208"/>
                      <a:pt x="1294" y="203"/>
                    </a:cubicBezTo>
                    <a:cubicBezTo>
                      <a:pt x="1294" y="191"/>
                      <a:pt x="1311" y="193"/>
                      <a:pt x="1315" y="186"/>
                    </a:cubicBezTo>
                    <a:cubicBezTo>
                      <a:pt x="1316" y="183"/>
                      <a:pt x="1313" y="176"/>
                      <a:pt x="1319" y="176"/>
                    </a:cubicBezTo>
                    <a:cubicBezTo>
                      <a:pt x="1337" y="176"/>
                      <a:pt x="1352" y="200"/>
                      <a:pt x="1365" y="200"/>
                    </a:cubicBezTo>
                    <a:cubicBezTo>
                      <a:pt x="1371" y="200"/>
                      <a:pt x="1372" y="190"/>
                      <a:pt x="1375" y="186"/>
                    </a:cubicBezTo>
                    <a:cubicBezTo>
                      <a:pt x="1380" y="180"/>
                      <a:pt x="1384" y="181"/>
                      <a:pt x="1392" y="178"/>
                    </a:cubicBezTo>
                    <a:cubicBezTo>
                      <a:pt x="1382" y="165"/>
                      <a:pt x="1348" y="157"/>
                      <a:pt x="1332" y="147"/>
                    </a:cubicBezTo>
                    <a:cubicBezTo>
                      <a:pt x="1309" y="134"/>
                      <a:pt x="1279" y="120"/>
                      <a:pt x="1246" y="120"/>
                    </a:cubicBezTo>
                    <a:cubicBezTo>
                      <a:pt x="1237" y="120"/>
                      <a:pt x="1230" y="122"/>
                      <a:pt x="1231" y="126"/>
                    </a:cubicBezTo>
                    <a:cubicBezTo>
                      <a:pt x="1240" y="154"/>
                      <a:pt x="1218" y="126"/>
                      <a:pt x="1213" y="126"/>
                    </a:cubicBezTo>
                    <a:cubicBezTo>
                      <a:pt x="1147" y="124"/>
                      <a:pt x="1147" y="124"/>
                      <a:pt x="1147" y="124"/>
                    </a:cubicBezTo>
                    <a:cubicBezTo>
                      <a:pt x="1143" y="109"/>
                      <a:pt x="1133" y="104"/>
                      <a:pt x="1114" y="104"/>
                    </a:cubicBezTo>
                    <a:cubicBezTo>
                      <a:pt x="1103" y="104"/>
                      <a:pt x="1087" y="108"/>
                      <a:pt x="1081" y="103"/>
                    </a:cubicBezTo>
                    <a:cubicBezTo>
                      <a:pt x="1075" y="98"/>
                      <a:pt x="1075" y="91"/>
                      <a:pt x="1066" y="88"/>
                    </a:cubicBezTo>
                    <a:cubicBezTo>
                      <a:pt x="1049" y="83"/>
                      <a:pt x="1030" y="78"/>
                      <a:pt x="1008" y="78"/>
                    </a:cubicBezTo>
                    <a:cubicBezTo>
                      <a:pt x="985" y="78"/>
                      <a:pt x="982" y="90"/>
                      <a:pt x="980" y="101"/>
                    </a:cubicBezTo>
                    <a:cubicBezTo>
                      <a:pt x="959" y="101"/>
                      <a:pt x="949" y="101"/>
                      <a:pt x="934" y="101"/>
                    </a:cubicBezTo>
                    <a:cubicBezTo>
                      <a:pt x="926" y="101"/>
                      <a:pt x="925" y="95"/>
                      <a:pt x="916" y="94"/>
                    </a:cubicBezTo>
                    <a:cubicBezTo>
                      <a:pt x="915" y="98"/>
                      <a:pt x="913" y="107"/>
                      <a:pt x="908" y="107"/>
                    </a:cubicBezTo>
                    <a:cubicBezTo>
                      <a:pt x="896" y="107"/>
                      <a:pt x="891" y="92"/>
                      <a:pt x="891" y="84"/>
                    </a:cubicBezTo>
                    <a:cubicBezTo>
                      <a:pt x="891" y="82"/>
                      <a:pt x="914" y="68"/>
                      <a:pt x="855" y="63"/>
                    </a:cubicBezTo>
                    <a:cubicBezTo>
                      <a:pt x="848" y="62"/>
                      <a:pt x="844" y="65"/>
                      <a:pt x="844" y="74"/>
                    </a:cubicBezTo>
                    <a:cubicBezTo>
                      <a:pt x="812" y="74"/>
                      <a:pt x="812" y="74"/>
                      <a:pt x="812" y="74"/>
                    </a:cubicBezTo>
                    <a:cubicBezTo>
                      <a:pt x="803" y="72"/>
                      <a:pt x="753" y="66"/>
                      <a:pt x="747" y="56"/>
                    </a:cubicBezTo>
                    <a:cubicBezTo>
                      <a:pt x="709" y="86"/>
                      <a:pt x="718" y="67"/>
                      <a:pt x="718" y="67"/>
                    </a:cubicBezTo>
                    <a:cubicBezTo>
                      <a:pt x="727" y="56"/>
                      <a:pt x="813" y="32"/>
                      <a:pt x="742" y="15"/>
                    </a:cubicBezTo>
                    <a:cubicBezTo>
                      <a:pt x="712" y="15"/>
                      <a:pt x="712" y="15"/>
                      <a:pt x="712" y="15"/>
                    </a:cubicBezTo>
                    <a:cubicBezTo>
                      <a:pt x="709" y="7"/>
                      <a:pt x="703" y="0"/>
                      <a:pt x="690" y="0"/>
                    </a:cubicBezTo>
                    <a:cubicBezTo>
                      <a:pt x="675" y="0"/>
                      <a:pt x="669" y="11"/>
                      <a:pt x="662" y="17"/>
                    </a:cubicBezTo>
                    <a:cubicBezTo>
                      <a:pt x="656" y="21"/>
                      <a:pt x="619" y="36"/>
                      <a:pt x="622" y="23"/>
                    </a:cubicBezTo>
                    <a:cubicBezTo>
                      <a:pt x="613" y="25"/>
                      <a:pt x="572" y="28"/>
                      <a:pt x="551" y="47"/>
                    </a:cubicBezTo>
                    <a:cubicBezTo>
                      <a:pt x="547" y="51"/>
                      <a:pt x="545" y="63"/>
                      <a:pt x="539" y="63"/>
                    </a:cubicBezTo>
                    <a:cubicBezTo>
                      <a:pt x="529" y="63"/>
                      <a:pt x="494" y="59"/>
                      <a:pt x="494" y="76"/>
                    </a:cubicBezTo>
                    <a:cubicBezTo>
                      <a:pt x="494" y="79"/>
                      <a:pt x="497" y="82"/>
                      <a:pt x="498" y="87"/>
                    </a:cubicBezTo>
                    <a:cubicBezTo>
                      <a:pt x="492" y="91"/>
                      <a:pt x="490" y="87"/>
                      <a:pt x="469" y="87"/>
                    </a:cubicBezTo>
                    <a:cubicBezTo>
                      <a:pt x="452" y="110"/>
                      <a:pt x="454" y="84"/>
                      <a:pt x="450" y="78"/>
                    </a:cubicBezTo>
                    <a:cubicBezTo>
                      <a:pt x="448" y="88"/>
                      <a:pt x="442" y="92"/>
                      <a:pt x="435" y="96"/>
                    </a:cubicBezTo>
                    <a:cubicBezTo>
                      <a:pt x="437" y="104"/>
                      <a:pt x="450" y="112"/>
                      <a:pt x="441" y="122"/>
                    </a:cubicBezTo>
                    <a:cubicBezTo>
                      <a:pt x="435" y="128"/>
                      <a:pt x="452" y="149"/>
                      <a:pt x="443" y="149"/>
                    </a:cubicBezTo>
                    <a:cubicBezTo>
                      <a:pt x="431" y="149"/>
                      <a:pt x="428" y="106"/>
                      <a:pt x="428" y="97"/>
                    </a:cubicBezTo>
                    <a:cubicBezTo>
                      <a:pt x="428" y="87"/>
                      <a:pt x="444" y="83"/>
                      <a:pt x="419" y="78"/>
                    </a:cubicBezTo>
                    <a:cubicBezTo>
                      <a:pt x="407" y="76"/>
                      <a:pt x="383" y="96"/>
                      <a:pt x="383" y="107"/>
                    </a:cubicBezTo>
                    <a:cubicBezTo>
                      <a:pt x="383" y="120"/>
                      <a:pt x="389" y="129"/>
                      <a:pt x="396" y="136"/>
                    </a:cubicBezTo>
                    <a:cubicBezTo>
                      <a:pt x="412" y="161"/>
                      <a:pt x="374" y="133"/>
                      <a:pt x="360" y="129"/>
                    </a:cubicBezTo>
                    <a:cubicBezTo>
                      <a:pt x="321" y="119"/>
                      <a:pt x="333" y="132"/>
                      <a:pt x="333" y="134"/>
                    </a:cubicBezTo>
                    <a:cubicBezTo>
                      <a:pt x="332" y="157"/>
                      <a:pt x="322" y="139"/>
                      <a:pt x="317" y="139"/>
                    </a:cubicBezTo>
                    <a:cubicBezTo>
                      <a:pt x="308" y="139"/>
                      <a:pt x="290" y="151"/>
                      <a:pt x="277" y="144"/>
                    </a:cubicBezTo>
                    <a:cubicBezTo>
                      <a:pt x="271" y="128"/>
                      <a:pt x="228" y="166"/>
                      <a:pt x="217" y="166"/>
                    </a:cubicBezTo>
                    <a:cubicBezTo>
                      <a:pt x="213" y="166"/>
                      <a:pt x="208" y="163"/>
                      <a:pt x="210" y="160"/>
                    </a:cubicBezTo>
                    <a:cubicBezTo>
                      <a:pt x="214" y="149"/>
                      <a:pt x="208" y="124"/>
                      <a:pt x="195" y="162"/>
                    </a:cubicBezTo>
                    <a:cubicBezTo>
                      <a:pt x="195" y="164"/>
                      <a:pt x="200" y="165"/>
                      <a:pt x="200" y="170"/>
                    </a:cubicBezTo>
                    <a:cubicBezTo>
                      <a:pt x="200" y="180"/>
                      <a:pt x="185" y="173"/>
                      <a:pt x="177" y="176"/>
                    </a:cubicBezTo>
                    <a:cubicBezTo>
                      <a:pt x="169" y="179"/>
                      <a:pt x="173" y="206"/>
                      <a:pt x="139" y="192"/>
                    </a:cubicBezTo>
                    <a:cubicBezTo>
                      <a:pt x="139" y="203"/>
                      <a:pt x="139" y="203"/>
                      <a:pt x="139" y="203"/>
                    </a:cubicBezTo>
                    <a:cubicBezTo>
                      <a:pt x="123" y="202"/>
                      <a:pt x="125" y="184"/>
                      <a:pt x="119" y="176"/>
                    </a:cubicBezTo>
                    <a:cubicBezTo>
                      <a:pt x="132" y="176"/>
                      <a:pt x="138" y="176"/>
                      <a:pt x="150" y="179"/>
                    </a:cubicBezTo>
                    <a:cubicBezTo>
                      <a:pt x="166" y="183"/>
                      <a:pt x="198" y="163"/>
                      <a:pt x="149" y="147"/>
                    </a:cubicBezTo>
                    <a:cubicBezTo>
                      <a:pt x="135" y="143"/>
                      <a:pt x="104" y="127"/>
                      <a:pt x="95" y="127"/>
                    </a:cubicBezTo>
                    <a:cubicBezTo>
                      <a:pt x="94" y="127"/>
                      <a:pt x="94" y="126"/>
                      <a:pt x="87" y="127"/>
                    </a:cubicBezTo>
                    <a:cubicBezTo>
                      <a:pt x="83" y="130"/>
                      <a:pt x="73" y="135"/>
                      <a:pt x="73" y="142"/>
                    </a:cubicBezTo>
                    <a:cubicBezTo>
                      <a:pt x="73" y="147"/>
                      <a:pt x="83" y="147"/>
                      <a:pt x="83" y="153"/>
                    </a:cubicBezTo>
                    <a:cubicBezTo>
                      <a:pt x="83" y="158"/>
                      <a:pt x="78" y="160"/>
                      <a:pt x="78" y="165"/>
                    </a:cubicBezTo>
                    <a:cubicBezTo>
                      <a:pt x="78" y="171"/>
                      <a:pt x="83" y="174"/>
                      <a:pt x="83" y="179"/>
                    </a:cubicBezTo>
                    <a:cubicBezTo>
                      <a:pt x="83" y="183"/>
                      <a:pt x="81" y="185"/>
                      <a:pt x="81" y="188"/>
                    </a:cubicBezTo>
                    <a:cubicBezTo>
                      <a:pt x="81" y="194"/>
                      <a:pt x="89" y="196"/>
                      <a:pt x="89" y="202"/>
                    </a:cubicBezTo>
                    <a:cubicBezTo>
                      <a:pt x="89" y="204"/>
                      <a:pt x="87" y="206"/>
                      <a:pt x="86" y="206"/>
                    </a:cubicBezTo>
                    <a:cubicBezTo>
                      <a:pt x="88" y="211"/>
                      <a:pt x="95" y="212"/>
                      <a:pt x="95" y="218"/>
                    </a:cubicBezTo>
                    <a:cubicBezTo>
                      <a:pt x="95" y="228"/>
                      <a:pt x="75" y="238"/>
                      <a:pt x="69" y="246"/>
                    </a:cubicBezTo>
                    <a:cubicBezTo>
                      <a:pt x="71" y="250"/>
                      <a:pt x="74" y="251"/>
                      <a:pt x="76" y="256"/>
                    </a:cubicBezTo>
                    <a:cubicBezTo>
                      <a:pt x="73" y="259"/>
                      <a:pt x="64" y="263"/>
                      <a:pt x="60" y="263"/>
                    </a:cubicBezTo>
                    <a:cubicBezTo>
                      <a:pt x="56" y="263"/>
                      <a:pt x="52" y="261"/>
                      <a:pt x="46" y="261"/>
                    </a:cubicBezTo>
                    <a:cubicBezTo>
                      <a:pt x="40" y="261"/>
                      <a:pt x="25" y="267"/>
                      <a:pt x="30" y="271"/>
                    </a:cubicBezTo>
                    <a:cubicBezTo>
                      <a:pt x="44" y="284"/>
                      <a:pt x="37" y="289"/>
                      <a:pt x="33" y="289"/>
                    </a:cubicBezTo>
                    <a:cubicBezTo>
                      <a:pt x="27" y="289"/>
                      <a:pt x="27" y="282"/>
                      <a:pt x="22" y="282"/>
                    </a:cubicBezTo>
                    <a:cubicBezTo>
                      <a:pt x="17" y="282"/>
                      <a:pt x="10" y="295"/>
                      <a:pt x="10" y="302"/>
                    </a:cubicBezTo>
                    <a:cubicBezTo>
                      <a:pt x="10" y="314"/>
                      <a:pt x="1" y="312"/>
                      <a:pt x="0" y="322"/>
                    </a:cubicBezTo>
                    <a:cubicBezTo>
                      <a:pt x="4" y="322"/>
                      <a:pt x="8" y="321"/>
                      <a:pt x="11" y="321"/>
                    </a:cubicBezTo>
                    <a:cubicBezTo>
                      <a:pt x="16" y="321"/>
                      <a:pt x="20" y="321"/>
                      <a:pt x="25" y="321"/>
                    </a:cubicBezTo>
                    <a:cubicBezTo>
                      <a:pt x="31" y="321"/>
                      <a:pt x="34" y="332"/>
                      <a:pt x="34" y="338"/>
                    </a:cubicBezTo>
                    <a:cubicBezTo>
                      <a:pt x="34" y="342"/>
                      <a:pt x="30" y="344"/>
                      <a:pt x="30" y="347"/>
                    </a:cubicBezTo>
                    <a:cubicBezTo>
                      <a:pt x="30" y="353"/>
                      <a:pt x="36" y="357"/>
                      <a:pt x="36" y="363"/>
                    </a:cubicBezTo>
                    <a:cubicBezTo>
                      <a:pt x="36" y="366"/>
                      <a:pt x="30" y="367"/>
                      <a:pt x="29" y="369"/>
                    </a:cubicBezTo>
                    <a:cubicBezTo>
                      <a:pt x="26" y="374"/>
                      <a:pt x="25" y="379"/>
                      <a:pt x="25" y="386"/>
                    </a:cubicBezTo>
                    <a:cubicBezTo>
                      <a:pt x="25" y="394"/>
                      <a:pt x="30" y="392"/>
                      <a:pt x="37" y="392"/>
                    </a:cubicBezTo>
                    <a:cubicBezTo>
                      <a:pt x="46" y="392"/>
                      <a:pt x="50" y="388"/>
                      <a:pt x="57" y="388"/>
                    </a:cubicBezTo>
                    <a:cubicBezTo>
                      <a:pt x="65" y="388"/>
                      <a:pt x="63" y="403"/>
                      <a:pt x="71" y="403"/>
                    </a:cubicBezTo>
                    <a:cubicBezTo>
                      <a:pt x="71" y="415"/>
                      <a:pt x="71" y="415"/>
                      <a:pt x="71" y="415"/>
                    </a:cubicBezTo>
                    <a:cubicBezTo>
                      <a:pt x="71" y="416"/>
                      <a:pt x="71" y="416"/>
                      <a:pt x="72" y="417"/>
                    </a:cubicBezTo>
                    <a:cubicBezTo>
                      <a:pt x="73" y="419"/>
                      <a:pt x="73" y="419"/>
                      <a:pt x="73" y="419"/>
                    </a:cubicBezTo>
                    <a:cubicBezTo>
                      <a:pt x="75" y="419"/>
                      <a:pt x="78" y="417"/>
                      <a:pt x="80" y="417"/>
                    </a:cubicBezTo>
                    <a:cubicBezTo>
                      <a:pt x="87" y="415"/>
                      <a:pt x="87" y="408"/>
                      <a:pt x="93" y="408"/>
                    </a:cubicBezTo>
                    <a:cubicBezTo>
                      <a:pt x="99" y="408"/>
                      <a:pt x="112" y="429"/>
                      <a:pt x="116" y="429"/>
                    </a:cubicBezTo>
                    <a:cubicBezTo>
                      <a:pt x="120" y="429"/>
                      <a:pt x="134" y="423"/>
                      <a:pt x="136" y="420"/>
                    </a:cubicBezTo>
                    <a:cubicBezTo>
                      <a:pt x="135" y="420"/>
                      <a:pt x="128" y="419"/>
                      <a:pt x="128" y="419"/>
                    </a:cubicBezTo>
                    <a:cubicBezTo>
                      <a:pt x="127" y="419"/>
                      <a:pt x="123" y="418"/>
                      <a:pt x="123" y="415"/>
                    </a:cubicBezTo>
                    <a:cubicBezTo>
                      <a:pt x="123" y="413"/>
                      <a:pt x="144" y="405"/>
                      <a:pt x="152" y="402"/>
                    </a:cubicBezTo>
                    <a:cubicBezTo>
                      <a:pt x="152" y="402"/>
                      <a:pt x="148" y="406"/>
                      <a:pt x="147" y="407"/>
                    </a:cubicBezTo>
                    <a:cubicBezTo>
                      <a:pt x="147" y="408"/>
                      <a:pt x="155" y="416"/>
                      <a:pt x="138" y="421"/>
                    </a:cubicBezTo>
                    <a:cubicBezTo>
                      <a:pt x="145" y="437"/>
                      <a:pt x="178" y="435"/>
                      <a:pt x="178" y="457"/>
                    </a:cubicBezTo>
                    <a:cubicBezTo>
                      <a:pt x="179" y="457"/>
                      <a:pt x="179" y="457"/>
                      <a:pt x="179" y="457"/>
                    </a:cubicBezTo>
                    <a:cubicBezTo>
                      <a:pt x="181" y="456"/>
                      <a:pt x="183" y="456"/>
                      <a:pt x="185" y="456"/>
                    </a:cubicBezTo>
                    <a:cubicBezTo>
                      <a:pt x="194" y="456"/>
                      <a:pt x="194" y="461"/>
                      <a:pt x="197" y="467"/>
                    </a:cubicBezTo>
                    <a:cubicBezTo>
                      <a:pt x="197" y="468"/>
                      <a:pt x="203" y="472"/>
                      <a:pt x="204" y="472"/>
                    </a:cubicBezTo>
                    <a:cubicBezTo>
                      <a:pt x="209" y="474"/>
                      <a:pt x="210" y="482"/>
                      <a:pt x="218" y="482"/>
                    </a:cubicBezTo>
                    <a:cubicBezTo>
                      <a:pt x="224" y="482"/>
                      <a:pt x="224" y="477"/>
                      <a:pt x="228" y="476"/>
                    </a:cubicBezTo>
                    <a:cubicBezTo>
                      <a:pt x="231" y="475"/>
                      <a:pt x="230" y="475"/>
                      <a:pt x="232" y="475"/>
                    </a:cubicBezTo>
                    <a:cubicBezTo>
                      <a:pt x="233" y="476"/>
                      <a:pt x="233" y="479"/>
                      <a:pt x="234" y="480"/>
                    </a:cubicBezTo>
                    <a:cubicBezTo>
                      <a:pt x="234" y="481"/>
                      <a:pt x="234" y="481"/>
                      <a:pt x="234" y="482"/>
                    </a:cubicBezTo>
                    <a:cubicBezTo>
                      <a:pt x="238" y="482"/>
                      <a:pt x="238" y="482"/>
                      <a:pt x="238" y="482"/>
                    </a:cubicBezTo>
                    <a:cubicBezTo>
                      <a:pt x="242" y="478"/>
                      <a:pt x="242" y="471"/>
                      <a:pt x="246" y="468"/>
                    </a:cubicBezTo>
                    <a:cubicBezTo>
                      <a:pt x="239" y="464"/>
                      <a:pt x="227" y="447"/>
                      <a:pt x="227" y="437"/>
                    </a:cubicBezTo>
                    <a:cubicBezTo>
                      <a:pt x="227" y="434"/>
                      <a:pt x="221" y="430"/>
                      <a:pt x="221" y="426"/>
                    </a:cubicBezTo>
                    <a:cubicBezTo>
                      <a:pt x="221" y="424"/>
                      <a:pt x="226" y="414"/>
                      <a:pt x="228" y="412"/>
                    </a:cubicBezTo>
                    <a:cubicBezTo>
                      <a:pt x="229" y="413"/>
                      <a:pt x="238" y="408"/>
                      <a:pt x="238" y="408"/>
                    </a:cubicBezTo>
                    <a:cubicBezTo>
                      <a:pt x="246" y="405"/>
                      <a:pt x="250" y="403"/>
                      <a:pt x="260" y="403"/>
                    </a:cubicBezTo>
                    <a:cubicBezTo>
                      <a:pt x="275" y="403"/>
                      <a:pt x="278" y="410"/>
                      <a:pt x="284" y="419"/>
                    </a:cubicBezTo>
                    <a:cubicBezTo>
                      <a:pt x="279" y="422"/>
                      <a:pt x="274" y="419"/>
                      <a:pt x="269" y="419"/>
                    </a:cubicBezTo>
                    <a:cubicBezTo>
                      <a:pt x="261" y="419"/>
                      <a:pt x="249" y="427"/>
                      <a:pt x="248" y="426"/>
                    </a:cubicBezTo>
                    <a:cubicBezTo>
                      <a:pt x="249" y="432"/>
                      <a:pt x="253" y="432"/>
                      <a:pt x="255" y="435"/>
                    </a:cubicBezTo>
                    <a:cubicBezTo>
                      <a:pt x="260" y="444"/>
                      <a:pt x="268" y="448"/>
                      <a:pt x="268" y="459"/>
                    </a:cubicBezTo>
                    <a:cubicBezTo>
                      <a:pt x="271" y="458"/>
                      <a:pt x="276" y="455"/>
                      <a:pt x="278" y="455"/>
                    </a:cubicBezTo>
                    <a:cubicBezTo>
                      <a:pt x="278" y="459"/>
                      <a:pt x="283" y="462"/>
                      <a:pt x="283" y="466"/>
                    </a:cubicBezTo>
                    <a:cubicBezTo>
                      <a:pt x="274" y="466"/>
                      <a:pt x="274" y="466"/>
                      <a:pt x="274" y="466"/>
                    </a:cubicBezTo>
                    <a:cubicBezTo>
                      <a:pt x="272" y="466"/>
                      <a:pt x="269" y="469"/>
                      <a:pt x="269" y="473"/>
                    </a:cubicBezTo>
                    <a:cubicBezTo>
                      <a:pt x="275" y="474"/>
                      <a:pt x="279" y="480"/>
                      <a:pt x="279" y="485"/>
                    </a:cubicBezTo>
                    <a:cubicBezTo>
                      <a:pt x="279" y="488"/>
                      <a:pt x="277" y="489"/>
                      <a:pt x="277" y="492"/>
                    </a:cubicBezTo>
                    <a:cubicBezTo>
                      <a:pt x="277" y="494"/>
                      <a:pt x="279" y="497"/>
                      <a:pt x="279" y="498"/>
                    </a:cubicBezTo>
                    <a:cubicBezTo>
                      <a:pt x="279" y="495"/>
                      <a:pt x="283" y="495"/>
                      <a:pt x="285" y="494"/>
                    </a:cubicBezTo>
                    <a:cubicBezTo>
                      <a:pt x="289" y="493"/>
                      <a:pt x="288" y="492"/>
                      <a:pt x="291" y="491"/>
                    </a:cubicBezTo>
                    <a:cubicBezTo>
                      <a:pt x="296" y="489"/>
                      <a:pt x="300" y="490"/>
                      <a:pt x="304" y="487"/>
                    </a:cubicBezTo>
                    <a:cubicBezTo>
                      <a:pt x="310" y="491"/>
                      <a:pt x="314" y="491"/>
                      <a:pt x="320" y="493"/>
                    </a:cubicBezTo>
                    <a:cubicBezTo>
                      <a:pt x="327" y="495"/>
                      <a:pt x="329" y="501"/>
                      <a:pt x="337" y="501"/>
                    </a:cubicBezTo>
                    <a:cubicBezTo>
                      <a:pt x="338" y="503"/>
                      <a:pt x="339" y="504"/>
                      <a:pt x="340" y="505"/>
                    </a:cubicBezTo>
                    <a:cubicBezTo>
                      <a:pt x="341" y="508"/>
                      <a:pt x="340" y="511"/>
                      <a:pt x="341" y="515"/>
                    </a:cubicBezTo>
                    <a:cubicBezTo>
                      <a:pt x="344" y="512"/>
                      <a:pt x="347" y="517"/>
                      <a:pt x="350" y="517"/>
                    </a:cubicBezTo>
                    <a:cubicBezTo>
                      <a:pt x="353" y="517"/>
                      <a:pt x="355" y="514"/>
                      <a:pt x="356" y="512"/>
                    </a:cubicBezTo>
                    <a:cubicBezTo>
                      <a:pt x="359" y="510"/>
                      <a:pt x="362" y="510"/>
                      <a:pt x="364" y="507"/>
                    </a:cubicBezTo>
                    <a:cubicBezTo>
                      <a:pt x="369" y="503"/>
                      <a:pt x="370" y="495"/>
                      <a:pt x="377" y="495"/>
                    </a:cubicBezTo>
                    <a:cubicBezTo>
                      <a:pt x="380" y="495"/>
                      <a:pt x="379" y="496"/>
                      <a:pt x="382" y="496"/>
                    </a:cubicBezTo>
                    <a:cubicBezTo>
                      <a:pt x="382" y="500"/>
                      <a:pt x="389" y="497"/>
                      <a:pt x="391" y="497"/>
                    </a:cubicBezTo>
                    <a:cubicBezTo>
                      <a:pt x="393" y="497"/>
                      <a:pt x="394" y="501"/>
                      <a:pt x="396" y="501"/>
                    </a:cubicBezTo>
                    <a:cubicBezTo>
                      <a:pt x="402" y="501"/>
                      <a:pt x="406" y="497"/>
                      <a:pt x="409" y="493"/>
                    </a:cubicBezTo>
                    <a:cubicBezTo>
                      <a:pt x="409" y="494"/>
                      <a:pt x="410" y="493"/>
                      <a:pt x="410" y="493"/>
                    </a:cubicBezTo>
                    <a:cubicBezTo>
                      <a:pt x="413" y="493"/>
                      <a:pt x="414" y="487"/>
                      <a:pt x="420" y="487"/>
                    </a:cubicBezTo>
                    <a:cubicBezTo>
                      <a:pt x="426" y="487"/>
                      <a:pt x="419" y="501"/>
                      <a:pt x="426" y="501"/>
                    </a:cubicBezTo>
                    <a:cubicBezTo>
                      <a:pt x="433" y="501"/>
                      <a:pt x="435" y="497"/>
                      <a:pt x="441" y="497"/>
                    </a:cubicBezTo>
                    <a:cubicBezTo>
                      <a:pt x="444" y="497"/>
                      <a:pt x="447" y="497"/>
                      <a:pt x="450" y="497"/>
                    </a:cubicBezTo>
                    <a:cubicBezTo>
                      <a:pt x="451" y="496"/>
                      <a:pt x="451" y="496"/>
                      <a:pt x="451" y="496"/>
                    </a:cubicBezTo>
                    <a:cubicBezTo>
                      <a:pt x="450" y="489"/>
                      <a:pt x="448" y="488"/>
                      <a:pt x="441" y="486"/>
                    </a:cubicBezTo>
                    <a:cubicBezTo>
                      <a:pt x="442" y="480"/>
                      <a:pt x="448" y="467"/>
                      <a:pt x="452" y="467"/>
                    </a:cubicBezTo>
                    <a:cubicBezTo>
                      <a:pt x="479" y="467"/>
                      <a:pt x="497" y="454"/>
                      <a:pt x="497" y="421"/>
                    </a:cubicBezTo>
                    <a:cubicBezTo>
                      <a:pt x="511" y="419"/>
                      <a:pt x="512" y="402"/>
                      <a:pt x="521" y="403"/>
                    </a:cubicBezTo>
                    <a:cubicBezTo>
                      <a:pt x="544" y="406"/>
                      <a:pt x="535" y="390"/>
                      <a:pt x="540" y="386"/>
                    </a:cubicBezTo>
                    <a:cubicBezTo>
                      <a:pt x="551" y="375"/>
                      <a:pt x="569" y="375"/>
                      <a:pt x="583" y="367"/>
                    </a:cubicBezTo>
                    <a:cubicBezTo>
                      <a:pt x="585" y="366"/>
                      <a:pt x="590" y="360"/>
                      <a:pt x="594" y="360"/>
                    </a:cubicBezTo>
                    <a:cubicBezTo>
                      <a:pt x="602" y="360"/>
                      <a:pt x="614" y="368"/>
                      <a:pt x="626" y="368"/>
                    </a:cubicBezTo>
                    <a:cubicBezTo>
                      <a:pt x="642" y="368"/>
                      <a:pt x="638" y="347"/>
                      <a:pt x="647" y="347"/>
                    </a:cubicBezTo>
                    <a:cubicBezTo>
                      <a:pt x="653" y="347"/>
                      <a:pt x="670" y="350"/>
                      <a:pt x="672" y="354"/>
                    </a:cubicBezTo>
                    <a:cubicBezTo>
                      <a:pt x="678" y="373"/>
                      <a:pt x="690" y="363"/>
                      <a:pt x="698" y="363"/>
                    </a:cubicBezTo>
                    <a:cubicBezTo>
                      <a:pt x="715" y="363"/>
                      <a:pt x="721" y="377"/>
                      <a:pt x="739" y="377"/>
                    </a:cubicBezTo>
                    <a:cubicBezTo>
                      <a:pt x="755" y="377"/>
                      <a:pt x="776" y="362"/>
                      <a:pt x="797" y="370"/>
                    </a:cubicBezTo>
                    <a:cubicBezTo>
                      <a:pt x="824" y="380"/>
                      <a:pt x="811" y="332"/>
                      <a:pt x="847" y="332"/>
                    </a:cubicBezTo>
                    <a:cubicBezTo>
                      <a:pt x="872" y="332"/>
                      <a:pt x="871" y="353"/>
                      <a:pt x="881" y="368"/>
                    </a:cubicBezTo>
                    <a:cubicBezTo>
                      <a:pt x="885" y="374"/>
                      <a:pt x="898" y="375"/>
                      <a:pt x="903" y="380"/>
                    </a:cubicBezTo>
                    <a:cubicBezTo>
                      <a:pt x="906" y="384"/>
                      <a:pt x="910" y="394"/>
                      <a:pt x="919" y="394"/>
                    </a:cubicBezTo>
                    <a:cubicBezTo>
                      <a:pt x="928" y="394"/>
                      <a:pt x="930" y="386"/>
                      <a:pt x="941" y="386"/>
                    </a:cubicBezTo>
                    <a:cubicBezTo>
                      <a:pt x="941" y="393"/>
                      <a:pt x="941" y="393"/>
                      <a:pt x="941" y="393"/>
                    </a:cubicBezTo>
                    <a:cubicBezTo>
                      <a:pt x="935" y="399"/>
                      <a:pt x="933" y="414"/>
                      <a:pt x="926" y="419"/>
                    </a:cubicBezTo>
                    <a:cubicBezTo>
                      <a:pt x="919" y="422"/>
                      <a:pt x="908" y="423"/>
                      <a:pt x="911" y="426"/>
                    </a:cubicBezTo>
                    <a:cubicBezTo>
                      <a:pt x="921" y="432"/>
                      <a:pt x="910" y="444"/>
                      <a:pt x="910" y="44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0" name="Freeform 64">
                <a:extLst>
                  <a:ext uri="{FF2B5EF4-FFF2-40B4-BE49-F238E27FC236}">
                    <a16:creationId xmlns:a16="http://schemas.microsoft.com/office/drawing/2014/main" id="{CF2B715F-6088-884E-9214-254AE41CD5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0186" y="1888619"/>
                <a:ext cx="1258261" cy="798046"/>
              </a:xfrm>
              <a:custGeom>
                <a:avLst/>
                <a:gdLst>
                  <a:gd name="T0" fmla="*/ 381 w 500"/>
                  <a:gd name="T1" fmla="*/ 200 h 317"/>
                  <a:gd name="T2" fmla="*/ 373 w 500"/>
                  <a:gd name="T3" fmla="*/ 188 h 317"/>
                  <a:gd name="T4" fmla="*/ 399 w 500"/>
                  <a:gd name="T5" fmla="*/ 167 h 317"/>
                  <a:gd name="T6" fmla="*/ 383 w 500"/>
                  <a:gd name="T7" fmla="*/ 161 h 317"/>
                  <a:gd name="T8" fmla="*/ 371 w 500"/>
                  <a:gd name="T9" fmla="*/ 167 h 317"/>
                  <a:gd name="T10" fmla="*/ 359 w 500"/>
                  <a:gd name="T11" fmla="*/ 154 h 317"/>
                  <a:gd name="T12" fmla="*/ 384 w 500"/>
                  <a:gd name="T13" fmla="*/ 136 h 317"/>
                  <a:gd name="T14" fmla="*/ 394 w 500"/>
                  <a:gd name="T15" fmla="*/ 138 h 317"/>
                  <a:gd name="T16" fmla="*/ 412 w 500"/>
                  <a:gd name="T17" fmla="*/ 141 h 317"/>
                  <a:gd name="T18" fmla="*/ 422 w 500"/>
                  <a:gd name="T19" fmla="*/ 151 h 317"/>
                  <a:gd name="T20" fmla="*/ 421 w 500"/>
                  <a:gd name="T21" fmla="*/ 162 h 317"/>
                  <a:gd name="T22" fmla="*/ 433 w 500"/>
                  <a:gd name="T23" fmla="*/ 166 h 317"/>
                  <a:gd name="T24" fmla="*/ 428 w 500"/>
                  <a:gd name="T25" fmla="*/ 173 h 317"/>
                  <a:gd name="T26" fmla="*/ 433 w 500"/>
                  <a:gd name="T27" fmla="*/ 180 h 317"/>
                  <a:gd name="T28" fmla="*/ 432 w 500"/>
                  <a:gd name="T29" fmla="*/ 189 h 317"/>
                  <a:gd name="T30" fmla="*/ 434 w 500"/>
                  <a:gd name="T31" fmla="*/ 193 h 317"/>
                  <a:gd name="T32" fmla="*/ 449 w 500"/>
                  <a:gd name="T33" fmla="*/ 187 h 317"/>
                  <a:gd name="T34" fmla="*/ 444 w 500"/>
                  <a:gd name="T35" fmla="*/ 152 h 317"/>
                  <a:gd name="T36" fmla="*/ 448 w 500"/>
                  <a:gd name="T37" fmla="*/ 137 h 317"/>
                  <a:gd name="T38" fmla="*/ 469 w 500"/>
                  <a:gd name="T39" fmla="*/ 112 h 317"/>
                  <a:gd name="T40" fmla="*/ 485 w 500"/>
                  <a:gd name="T41" fmla="*/ 87 h 317"/>
                  <a:gd name="T42" fmla="*/ 500 w 500"/>
                  <a:gd name="T43" fmla="*/ 54 h 317"/>
                  <a:gd name="T44" fmla="*/ 462 w 500"/>
                  <a:gd name="T45" fmla="*/ 48 h 317"/>
                  <a:gd name="T46" fmla="*/ 406 w 500"/>
                  <a:gd name="T47" fmla="*/ 0 h 317"/>
                  <a:gd name="T48" fmla="*/ 298 w 500"/>
                  <a:gd name="T49" fmla="*/ 45 h 317"/>
                  <a:gd name="T50" fmla="*/ 231 w 500"/>
                  <a:gd name="T51" fmla="*/ 22 h 317"/>
                  <a:gd name="T52" fmla="*/ 185 w 500"/>
                  <a:gd name="T53" fmla="*/ 36 h 317"/>
                  <a:gd name="T54" fmla="*/ 142 w 500"/>
                  <a:gd name="T55" fmla="*/ 35 h 317"/>
                  <a:gd name="T56" fmla="*/ 80 w 500"/>
                  <a:gd name="T57" fmla="*/ 71 h 317"/>
                  <a:gd name="T58" fmla="*/ 11 w 500"/>
                  <a:gd name="T59" fmla="*/ 135 h 317"/>
                  <a:gd name="T60" fmla="*/ 10 w 500"/>
                  <a:gd name="T61" fmla="*/ 164 h 317"/>
                  <a:gd name="T62" fmla="*/ 16 w 500"/>
                  <a:gd name="T63" fmla="*/ 170 h 317"/>
                  <a:gd name="T64" fmla="*/ 33 w 500"/>
                  <a:gd name="T65" fmla="*/ 183 h 317"/>
                  <a:gd name="T66" fmla="*/ 54 w 500"/>
                  <a:gd name="T67" fmla="*/ 186 h 317"/>
                  <a:gd name="T68" fmla="*/ 47 w 500"/>
                  <a:gd name="T69" fmla="*/ 207 h 317"/>
                  <a:gd name="T70" fmla="*/ 41 w 500"/>
                  <a:gd name="T71" fmla="*/ 213 h 317"/>
                  <a:gd name="T72" fmla="*/ 47 w 500"/>
                  <a:gd name="T73" fmla="*/ 223 h 317"/>
                  <a:gd name="T74" fmla="*/ 72 w 500"/>
                  <a:gd name="T75" fmla="*/ 233 h 317"/>
                  <a:gd name="T76" fmla="*/ 86 w 500"/>
                  <a:gd name="T77" fmla="*/ 243 h 317"/>
                  <a:gd name="T78" fmla="*/ 104 w 500"/>
                  <a:gd name="T79" fmla="*/ 251 h 317"/>
                  <a:gd name="T80" fmla="*/ 121 w 500"/>
                  <a:gd name="T81" fmla="*/ 249 h 317"/>
                  <a:gd name="T82" fmla="*/ 136 w 500"/>
                  <a:gd name="T83" fmla="*/ 248 h 317"/>
                  <a:gd name="T84" fmla="*/ 166 w 500"/>
                  <a:gd name="T85" fmla="*/ 243 h 317"/>
                  <a:gd name="T86" fmla="*/ 179 w 500"/>
                  <a:gd name="T87" fmla="*/ 239 h 317"/>
                  <a:gd name="T88" fmla="*/ 183 w 500"/>
                  <a:gd name="T89" fmla="*/ 236 h 317"/>
                  <a:gd name="T90" fmla="*/ 205 w 500"/>
                  <a:gd name="T91" fmla="*/ 261 h 317"/>
                  <a:gd name="T92" fmla="*/ 199 w 500"/>
                  <a:gd name="T93" fmla="*/ 286 h 317"/>
                  <a:gd name="T94" fmla="*/ 211 w 500"/>
                  <a:gd name="T95" fmla="*/ 293 h 317"/>
                  <a:gd name="T96" fmla="*/ 225 w 500"/>
                  <a:gd name="T97" fmla="*/ 305 h 317"/>
                  <a:gd name="T98" fmla="*/ 228 w 500"/>
                  <a:gd name="T99" fmla="*/ 308 h 317"/>
                  <a:gd name="T100" fmla="*/ 230 w 500"/>
                  <a:gd name="T101" fmla="*/ 298 h 317"/>
                  <a:gd name="T102" fmla="*/ 247 w 500"/>
                  <a:gd name="T103" fmla="*/ 296 h 317"/>
                  <a:gd name="T104" fmla="*/ 270 w 500"/>
                  <a:gd name="T105" fmla="*/ 295 h 317"/>
                  <a:gd name="T106" fmla="*/ 280 w 500"/>
                  <a:gd name="T107" fmla="*/ 306 h 317"/>
                  <a:gd name="T108" fmla="*/ 296 w 500"/>
                  <a:gd name="T109" fmla="*/ 317 h 317"/>
                  <a:gd name="T110" fmla="*/ 309 w 500"/>
                  <a:gd name="T111" fmla="*/ 307 h 317"/>
                  <a:gd name="T112" fmla="*/ 327 w 500"/>
                  <a:gd name="T113" fmla="*/ 296 h 317"/>
                  <a:gd name="T114" fmla="*/ 359 w 500"/>
                  <a:gd name="T115" fmla="*/ 286 h 317"/>
                  <a:gd name="T116" fmla="*/ 375 w 500"/>
                  <a:gd name="T117" fmla="*/ 265 h 317"/>
                  <a:gd name="T118" fmla="*/ 393 w 500"/>
                  <a:gd name="T119" fmla="*/ 231 h 317"/>
                  <a:gd name="T120" fmla="*/ 381 w 500"/>
                  <a:gd name="T121" fmla="*/ 20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00" h="317">
                    <a:moveTo>
                      <a:pt x="381" y="200"/>
                    </a:moveTo>
                    <a:cubicBezTo>
                      <a:pt x="381" y="200"/>
                      <a:pt x="381" y="200"/>
                      <a:pt x="381" y="200"/>
                    </a:cubicBezTo>
                    <a:cubicBezTo>
                      <a:pt x="381" y="200"/>
                      <a:pt x="381" y="196"/>
                      <a:pt x="381" y="195"/>
                    </a:cubicBezTo>
                    <a:cubicBezTo>
                      <a:pt x="378" y="194"/>
                      <a:pt x="373" y="192"/>
                      <a:pt x="373" y="188"/>
                    </a:cubicBezTo>
                    <a:cubicBezTo>
                      <a:pt x="373" y="184"/>
                      <a:pt x="378" y="184"/>
                      <a:pt x="379" y="180"/>
                    </a:cubicBezTo>
                    <a:cubicBezTo>
                      <a:pt x="381" y="173"/>
                      <a:pt x="394" y="173"/>
                      <a:pt x="399" y="167"/>
                    </a:cubicBezTo>
                    <a:cubicBezTo>
                      <a:pt x="397" y="164"/>
                      <a:pt x="393" y="167"/>
                      <a:pt x="389" y="164"/>
                    </a:cubicBezTo>
                    <a:cubicBezTo>
                      <a:pt x="387" y="163"/>
                      <a:pt x="386" y="161"/>
                      <a:pt x="383" y="161"/>
                    </a:cubicBezTo>
                    <a:cubicBezTo>
                      <a:pt x="380" y="161"/>
                      <a:pt x="380" y="167"/>
                      <a:pt x="379" y="167"/>
                    </a:cubicBezTo>
                    <a:cubicBezTo>
                      <a:pt x="376" y="167"/>
                      <a:pt x="373" y="168"/>
                      <a:pt x="371" y="167"/>
                    </a:cubicBezTo>
                    <a:cubicBezTo>
                      <a:pt x="368" y="164"/>
                      <a:pt x="369" y="161"/>
                      <a:pt x="365" y="159"/>
                    </a:cubicBezTo>
                    <a:cubicBezTo>
                      <a:pt x="364" y="158"/>
                      <a:pt x="359" y="157"/>
                      <a:pt x="359" y="154"/>
                    </a:cubicBezTo>
                    <a:cubicBezTo>
                      <a:pt x="359" y="148"/>
                      <a:pt x="368" y="150"/>
                      <a:pt x="372" y="147"/>
                    </a:cubicBezTo>
                    <a:cubicBezTo>
                      <a:pt x="375" y="144"/>
                      <a:pt x="382" y="140"/>
                      <a:pt x="384" y="136"/>
                    </a:cubicBezTo>
                    <a:cubicBezTo>
                      <a:pt x="385" y="136"/>
                      <a:pt x="386" y="133"/>
                      <a:pt x="389" y="133"/>
                    </a:cubicBezTo>
                    <a:cubicBezTo>
                      <a:pt x="391" y="133"/>
                      <a:pt x="394" y="136"/>
                      <a:pt x="394" y="138"/>
                    </a:cubicBezTo>
                    <a:cubicBezTo>
                      <a:pt x="394" y="143"/>
                      <a:pt x="389" y="145"/>
                      <a:pt x="389" y="150"/>
                    </a:cubicBezTo>
                    <a:cubicBezTo>
                      <a:pt x="397" y="150"/>
                      <a:pt x="403" y="141"/>
                      <a:pt x="412" y="141"/>
                    </a:cubicBezTo>
                    <a:cubicBezTo>
                      <a:pt x="416" y="141"/>
                      <a:pt x="417" y="144"/>
                      <a:pt x="422" y="144"/>
                    </a:cubicBezTo>
                    <a:cubicBezTo>
                      <a:pt x="420" y="147"/>
                      <a:pt x="422" y="147"/>
                      <a:pt x="422" y="151"/>
                    </a:cubicBezTo>
                    <a:cubicBezTo>
                      <a:pt x="422" y="154"/>
                      <a:pt x="418" y="153"/>
                      <a:pt x="418" y="157"/>
                    </a:cubicBezTo>
                    <a:cubicBezTo>
                      <a:pt x="418" y="158"/>
                      <a:pt x="419" y="162"/>
                      <a:pt x="421" y="162"/>
                    </a:cubicBezTo>
                    <a:cubicBezTo>
                      <a:pt x="422" y="162"/>
                      <a:pt x="423" y="160"/>
                      <a:pt x="425" y="160"/>
                    </a:cubicBezTo>
                    <a:cubicBezTo>
                      <a:pt x="429" y="160"/>
                      <a:pt x="433" y="163"/>
                      <a:pt x="433" y="166"/>
                    </a:cubicBezTo>
                    <a:cubicBezTo>
                      <a:pt x="433" y="168"/>
                      <a:pt x="431" y="170"/>
                      <a:pt x="428" y="170"/>
                    </a:cubicBezTo>
                    <a:cubicBezTo>
                      <a:pt x="428" y="173"/>
                      <a:pt x="428" y="173"/>
                      <a:pt x="428" y="173"/>
                    </a:cubicBezTo>
                    <a:cubicBezTo>
                      <a:pt x="429" y="173"/>
                      <a:pt x="430" y="174"/>
                      <a:pt x="431" y="175"/>
                    </a:cubicBezTo>
                    <a:cubicBezTo>
                      <a:pt x="431" y="176"/>
                      <a:pt x="433" y="178"/>
                      <a:pt x="433" y="180"/>
                    </a:cubicBezTo>
                    <a:cubicBezTo>
                      <a:pt x="433" y="180"/>
                      <a:pt x="430" y="184"/>
                      <a:pt x="430" y="186"/>
                    </a:cubicBezTo>
                    <a:cubicBezTo>
                      <a:pt x="430" y="187"/>
                      <a:pt x="430" y="189"/>
                      <a:pt x="432" y="189"/>
                    </a:cubicBezTo>
                    <a:cubicBezTo>
                      <a:pt x="431" y="190"/>
                      <a:pt x="430" y="191"/>
                      <a:pt x="430" y="193"/>
                    </a:cubicBezTo>
                    <a:cubicBezTo>
                      <a:pt x="434" y="193"/>
                      <a:pt x="434" y="193"/>
                      <a:pt x="434" y="193"/>
                    </a:cubicBezTo>
                    <a:cubicBezTo>
                      <a:pt x="436" y="191"/>
                      <a:pt x="436" y="191"/>
                      <a:pt x="440" y="190"/>
                    </a:cubicBezTo>
                    <a:cubicBezTo>
                      <a:pt x="440" y="188"/>
                      <a:pt x="447" y="187"/>
                      <a:pt x="449" y="187"/>
                    </a:cubicBezTo>
                    <a:cubicBezTo>
                      <a:pt x="453" y="186"/>
                      <a:pt x="455" y="182"/>
                      <a:pt x="455" y="176"/>
                    </a:cubicBezTo>
                    <a:cubicBezTo>
                      <a:pt x="455" y="165"/>
                      <a:pt x="450" y="158"/>
                      <a:pt x="444" y="152"/>
                    </a:cubicBezTo>
                    <a:cubicBezTo>
                      <a:pt x="441" y="149"/>
                      <a:pt x="439" y="147"/>
                      <a:pt x="439" y="142"/>
                    </a:cubicBezTo>
                    <a:cubicBezTo>
                      <a:pt x="443" y="142"/>
                      <a:pt x="445" y="140"/>
                      <a:pt x="448" y="137"/>
                    </a:cubicBezTo>
                    <a:cubicBezTo>
                      <a:pt x="450" y="135"/>
                      <a:pt x="455" y="132"/>
                      <a:pt x="456" y="130"/>
                    </a:cubicBezTo>
                    <a:cubicBezTo>
                      <a:pt x="460" y="122"/>
                      <a:pt x="462" y="118"/>
                      <a:pt x="469" y="112"/>
                    </a:cubicBezTo>
                    <a:cubicBezTo>
                      <a:pt x="469" y="112"/>
                      <a:pt x="480" y="100"/>
                      <a:pt x="470" y="94"/>
                    </a:cubicBezTo>
                    <a:cubicBezTo>
                      <a:pt x="467" y="91"/>
                      <a:pt x="478" y="90"/>
                      <a:pt x="485" y="87"/>
                    </a:cubicBezTo>
                    <a:cubicBezTo>
                      <a:pt x="492" y="82"/>
                      <a:pt x="494" y="67"/>
                      <a:pt x="500" y="61"/>
                    </a:cubicBezTo>
                    <a:cubicBezTo>
                      <a:pt x="500" y="54"/>
                      <a:pt x="500" y="54"/>
                      <a:pt x="500" y="54"/>
                    </a:cubicBezTo>
                    <a:cubicBezTo>
                      <a:pt x="489" y="54"/>
                      <a:pt x="487" y="62"/>
                      <a:pt x="478" y="62"/>
                    </a:cubicBezTo>
                    <a:cubicBezTo>
                      <a:pt x="469" y="62"/>
                      <a:pt x="465" y="52"/>
                      <a:pt x="462" y="48"/>
                    </a:cubicBezTo>
                    <a:cubicBezTo>
                      <a:pt x="457" y="43"/>
                      <a:pt x="444" y="42"/>
                      <a:pt x="440" y="36"/>
                    </a:cubicBezTo>
                    <a:cubicBezTo>
                      <a:pt x="430" y="21"/>
                      <a:pt x="431" y="0"/>
                      <a:pt x="406" y="0"/>
                    </a:cubicBezTo>
                    <a:cubicBezTo>
                      <a:pt x="370" y="0"/>
                      <a:pt x="383" y="48"/>
                      <a:pt x="356" y="38"/>
                    </a:cubicBezTo>
                    <a:cubicBezTo>
                      <a:pt x="335" y="30"/>
                      <a:pt x="314" y="45"/>
                      <a:pt x="298" y="45"/>
                    </a:cubicBezTo>
                    <a:cubicBezTo>
                      <a:pt x="280" y="45"/>
                      <a:pt x="274" y="31"/>
                      <a:pt x="257" y="31"/>
                    </a:cubicBezTo>
                    <a:cubicBezTo>
                      <a:pt x="249" y="31"/>
                      <a:pt x="237" y="41"/>
                      <a:pt x="231" y="22"/>
                    </a:cubicBezTo>
                    <a:cubicBezTo>
                      <a:pt x="229" y="18"/>
                      <a:pt x="212" y="15"/>
                      <a:pt x="206" y="15"/>
                    </a:cubicBezTo>
                    <a:cubicBezTo>
                      <a:pt x="197" y="15"/>
                      <a:pt x="201" y="36"/>
                      <a:pt x="185" y="36"/>
                    </a:cubicBezTo>
                    <a:cubicBezTo>
                      <a:pt x="173" y="36"/>
                      <a:pt x="161" y="28"/>
                      <a:pt x="153" y="28"/>
                    </a:cubicBezTo>
                    <a:cubicBezTo>
                      <a:pt x="149" y="28"/>
                      <a:pt x="144" y="34"/>
                      <a:pt x="142" y="35"/>
                    </a:cubicBezTo>
                    <a:cubicBezTo>
                      <a:pt x="128" y="43"/>
                      <a:pt x="110" y="43"/>
                      <a:pt x="99" y="54"/>
                    </a:cubicBezTo>
                    <a:cubicBezTo>
                      <a:pt x="94" y="58"/>
                      <a:pt x="103" y="74"/>
                      <a:pt x="80" y="71"/>
                    </a:cubicBezTo>
                    <a:cubicBezTo>
                      <a:pt x="71" y="70"/>
                      <a:pt x="70" y="87"/>
                      <a:pt x="56" y="89"/>
                    </a:cubicBezTo>
                    <a:cubicBezTo>
                      <a:pt x="56" y="122"/>
                      <a:pt x="38" y="135"/>
                      <a:pt x="11" y="135"/>
                    </a:cubicBezTo>
                    <a:cubicBezTo>
                      <a:pt x="7" y="135"/>
                      <a:pt x="1" y="148"/>
                      <a:pt x="0" y="154"/>
                    </a:cubicBezTo>
                    <a:cubicBezTo>
                      <a:pt x="7" y="156"/>
                      <a:pt x="9" y="157"/>
                      <a:pt x="10" y="164"/>
                    </a:cubicBezTo>
                    <a:cubicBezTo>
                      <a:pt x="9" y="165"/>
                      <a:pt x="9" y="165"/>
                      <a:pt x="9" y="165"/>
                    </a:cubicBezTo>
                    <a:cubicBezTo>
                      <a:pt x="9" y="170"/>
                      <a:pt x="12" y="169"/>
                      <a:pt x="16" y="170"/>
                    </a:cubicBezTo>
                    <a:cubicBezTo>
                      <a:pt x="20" y="171"/>
                      <a:pt x="18" y="175"/>
                      <a:pt x="20" y="177"/>
                    </a:cubicBezTo>
                    <a:cubicBezTo>
                      <a:pt x="24" y="181"/>
                      <a:pt x="27" y="181"/>
                      <a:pt x="33" y="183"/>
                    </a:cubicBezTo>
                    <a:cubicBezTo>
                      <a:pt x="38" y="182"/>
                      <a:pt x="40" y="178"/>
                      <a:pt x="45" y="178"/>
                    </a:cubicBezTo>
                    <a:cubicBezTo>
                      <a:pt x="47" y="178"/>
                      <a:pt x="54" y="183"/>
                      <a:pt x="54" y="186"/>
                    </a:cubicBezTo>
                    <a:cubicBezTo>
                      <a:pt x="54" y="193"/>
                      <a:pt x="43" y="192"/>
                      <a:pt x="43" y="200"/>
                    </a:cubicBezTo>
                    <a:cubicBezTo>
                      <a:pt x="43" y="203"/>
                      <a:pt x="47" y="204"/>
                      <a:pt x="47" y="207"/>
                    </a:cubicBezTo>
                    <a:cubicBezTo>
                      <a:pt x="47" y="211"/>
                      <a:pt x="44" y="210"/>
                      <a:pt x="41" y="210"/>
                    </a:cubicBezTo>
                    <a:cubicBezTo>
                      <a:pt x="41" y="213"/>
                      <a:pt x="41" y="213"/>
                      <a:pt x="41" y="213"/>
                    </a:cubicBezTo>
                    <a:cubicBezTo>
                      <a:pt x="42" y="216"/>
                      <a:pt x="41" y="218"/>
                      <a:pt x="42" y="222"/>
                    </a:cubicBezTo>
                    <a:cubicBezTo>
                      <a:pt x="43" y="223"/>
                      <a:pt x="46" y="223"/>
                      <a:pt x="47" y="223"/>
                    </a:cubicBezTo>
                    <a:cubicBezTo>
                      <a:pt x="52" y="225"/>
                      <a:pt x="54" y="229"/>
                      <a:pt x="59" y="230"/>
                    </a:cubicBezTo>
                    <a:cubicBezTo>
                      <a:pt x="65" y="231"/>
                      <a:pt x="68" y="230"/>
                      <a:pt x="72" y="233"/>
                    </a:cubicBezTo>
                    <a:cubicBezTo>
                      <a:pt x="75" y="237"/>
                      <a:pt x="78" y="235"/>
                      <a:pt x="82" y="237"/>
                    </a:cubicBezTo>
                    <a:cubicBezTo>
                      <a:pt x="85" y="239"/>
                      <a:pt x="85" y="241"/>
                      <a:pt x="86" y="243"/>
                    </a:cubicBezTo>
                    <a:cubicBezTo>
                      <a:pt x="87" y="245"/>
                      <a:pt x="89" y="243"/>
                      <a:pt x="90" y="244"/>
                    </a:cubicBezTo>
                    <a:cubicBezTo>
                      <a:pt x="95" y="246"/>
                      <a:pt x="97" y="251"/>
                      <a:pt x="104" y="251"/>
                    </a:cubicBezTo>
                    <a:cubicBezTo>
                      <a:pt x="108" y="251"/>
                      <a:pt x="112" y="251"/>
                      <a:pt x="116" y="251"/>
                    </a:cubicBezTo>
                    <a:cubicBezTo>
                      <a:pt x="119" y="251"/>
                      <a:pt x="119" y="249"/>
                      <a:pt x="121" y="249"/>
                    </a:cubicBezTo>
                    <a:cubicBezTo>
                      <a:pt x="123" y="249"/>
                      <a:pt x="124" y="254"/>
                      <a:pt x="124" y="256"/>
                    </a:cubicBezTo>
                    <a:cubicBezTo>
                      <a:pt x="128" y="254"/>
                      <a:pt x="129" y="248"/>
                      <a:pt x="136" y="248"/>
                    </a:cubicBezTo>
                    <a:cubicBezTo>
                      <a:pt x="143" y="248"/>
                      <a:pt x="145" y="252"/>
                      <a:pt x="150" y="252"/>
                    </a:cubicBezTo>
                    <a:cubicBezTo>
                      <a:pt x="154" y="252"/>
                      <a:pt x="164" y="244"/>
                      <a:pt x="166" y="243"/>
                    </a:cubicBezTo>
                    <a:cubicBezTo>
                      <a:pt x="168" y="241"/>
                      <a:pt x="168" y="240"/>
                      <a:pt x="169" y="239"/>
                    </a:cubicBezTo>
                    <a:cubicBezTo>
                      <a:pt x="172" y="237"/>
                      <a:pt x="175" y="240"/>
                      <a:pt x="179" y="239"/>
                    </a:cubicBezTo>
                    <a:cubicBezTo>
                      <a:pt x="181" y="236"/>
                      <a:pt x="181" y="236"/>
                      <a:pt x="181" y="236"/>
                    </a:cubicBezTo>
                    <a:cubicBezTo>
                      <a:pt x="183" y="236"/>
                      <a:pt x="183" y="236"/>
                      <a:pt x="183" y="236"/>
                    </a:cubicBezTo>
                    <a:cubicBezTo>
                      <a:pt x="185" y="246"/>
                      <a:pt x="191" y="245"/>
                      <a:pt x="199" y="248"/>
                    </a:cubicBezTo>
                    <a:cubicBezTo>
                      <a:pt x="201" y="253"/>
                      <a:pt x="205" y="255"/>
                      <a:pt x="205" y="261"/>
                    </a:cubicBezTo>
                    <a:cubicBezTo>
                      <a:pt x="205" y="272"/>
                      <a:pt x="198" y="272"/>
                      <a:pt x="198" y="283"/>
                    </a:cubicBezTo>
                    <a:cubicBezTo>
                      <a:pt x="198" y="284"/>
                      <a:pt x="198" y="286"/>
                      <a:pt x="199" y="286"/>
                    </a:cubicBezTo>
                    <a:cubicBezTo>
                      <a:pt x="201" y="286"/>
                      <a:pt x="203" y="285"/>
                      <a:pt x="205" y="285"/>
                    </a:cubicBezTo>
                    <a:cubicBezTo>
                      <a:pt x="207" y="285"/>
                      <a:pt x="208" y="293"/>
                      <a:pt x="211" y="293"/>
                    </a:cubicBezTo>
                    <a:cubicBezTo>
                      <a:pt x="211" y="299"/>
                      <a:pt x="214" y="305"/>
                      <a:pt x="220" y="305"/>
                    </a:cubicBezTo>
                    <a:cubicBezTo>
                      <a:pt x="222" y="305"/>
                      <a:pt x="223" y="305"/>
                      <a:pt x="225" y="305"/>
                    </a:cubicBezTo>
                    <a:cubicBezTo>
                      <a:pt x="226" y="305"/>
                      <a:pt x="226" y="305"/>
                      <a:pt x="226" y="305"/>
                    </a:cubicBezTo>
                    <a:cubicBezTo>
                      <a:pt x="226" y="307"/>
                      <a:pt x="228" y="308"/>
                      <a:pt x="228" y="308"/>
                    </a:cubicBezTo>
                    <a:cubicBezTo>
                      <a:pt x="229" y="308"/>
                      <a:pt x="230" y="306"/>
                      <a:pt x="230" y="305"/>
                    </a:cubicBezTo>
                    <a:cubicBezTo>
                      <a:pt x="230" y="302"/>
                      <a:pt x="230" y="301"/>
                      <a:pt x="230" y="298"/>
                    </a:cubicBezTo>
                    <a:cubicBezTo>
                      <a:pt x="230" y="298"/>
                      <a:pt x="236" y="296"/>
                      <a:pt x="237" y="296"/>
                    </a:cubicBezTo>
                    <a:cubicBezTo>
                      <a:pt x="247" y="296"/>
                      <a:pt x="247" y="296"/>
                      <a:pt x="247" y="296"/>
                    </a:cubicBezTo>
                    <a:cubicBezTo>
                      <a:pt x="251" y="298"/>
                      <a:pt x="254" y="292"/>
                      <a:pt x="258" y="292"/>
                    </a:cubicBezTo>
                    <a:cubicBezTo>
                      <a:pt x="263" y="292"/>
                      <a:pt x="265" y="295"/>
                      <a:pt x="270" y="295"/>
                    </a:cubicBezTo>
                    <a:cubicBezTo>
                      <a:pt x="270" y="303"/>
                      <a:pt x="276" y="305"/>
                      <a:pt x="280" y="306"/>
                    </a:cubicBezTo>
                    <a:cubicBezTo>
                      <a:pt x="280" y="306"/>
                      <a:pt x="280" y="306"/>
                      <a:pt x="280" y="306"/>
                    </a:cubicBezTo>
                    <a:cubicBezTo>
                      <a:pt x="285" y="309"/>
                      <a:pt x="289" y="307"/>
                      <a:pt x="294" y="310"/>
                    </a:cubicBezTo>
                    <a:cubicBezTo>
                      <a:pt x="294" y="311"/>
                      <a:pt x="293" y="317"/>
                      <a:pt x="296" y="317"/>
                    </a:cubicBezTo>
                    <a:cubicBezTo>
                      <a:pt x="299" y="317"/>
                      <a:pt x="297" y="313"/>
                      <a:pt x="299" y="311"/>
                    </a:cubicBezTo>
                    <a:cubicBezTo>
                      <a:pt x="301" y="309"/>
                      <a:pt x="307" y="308"/>
                      <a:pt x="309" y="307"/>
                    </a:cubicBezTo>
                    <a:cubicBezTo>
                      <a:pt x="315" y="304"/>
                      <a:pt x="320" y="305"/>
                      <a:pt x="324" y="302"/>
                    </a:cubicBezTo>
                    <a:cubicBezTo>
                      <a:pt x="324" y="302"/>
                      <a:pt x="327" y="296"/>
                      <a:pt x="327" y="296"/>
                    </a:cubicBezTo>
                    <a:cubicBezTo>
                      <a:pt x="330" y="296"/>
                      <a:pt x="331" y="299"/>
                      <a:pt x="334" y="299"/>
                    </a:cubicBezTo>
                    <a:cubicBezTo>
                      <a:pt x="348" y="299"/>
                      <a:pt x="351" y="291"/>
                      <a:pt x="359" y="286"/>
                    </a:cubicBezTo>
                    <a:cubicBezTo>
                      <a:pt x="361" y="285"/>
                      <a:pt x="362" y="284"/>
                      <a:pt x="363" y="281"/>
                    </a:cubicBezTo>
                    <a:cubicBezTo>
                      <a:pt x="370" y="281"/>
                      <a:pt x="372" y="270"/>
                      <a:pt x="375" y="265"/>
                    </a:cubicBezTo>
                    <a:cubicBezTo>
                      <a:pt x="376" y="261"/>
                      <a:pt x="384" y="250"/>
                      <a:pt x="388" y="249"/>
                    </a:cubicBezTo>
                    <a:cubicBezTo>
                      <a:pt x="388" y="243"/>
                      <a:pt x="393" y="240"/>
                      <a:pt x="393" y="231"/>
                    </a:cubicBezTo>
                    <a:cubicBezTo>
                      <a:pt x="393" y="219"/>
                      <a:pt x="390" y="215"/>
                      <a:pt x="385" y="207"/>
                    </a:cubicBezTo>
                    <a:cubicBezTo>
                      <a:pt x="384" y="205"/>
                      <a:pt x="384" y="202"/>
                      <a:pt x="381" y="20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1" name="Freeform 65">
                <a:extLst>
                  <a:ext uri="{FF2B5EF4-FFF2-40B4-BE49-F238E27FC236}">
                    <a16:creationId xmlns:a16="http://schemas.microsoft.com/office/drawing/2014/main" id="{546ED56B-6666-094A-B7E4-FE3043576B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9109" y="1328468"/>
                <a:ext cx="70635" cy="30980"/>
              </a:xfrm>
              <a:custGeom>
                <a:avLst/>
                <a:gdLst>
                  <a:gd name="T0" fmla="*/ 3 w 29"/>
                  <a:gd name="T1" fmla="*/ 13 h 13"/>
                  <a:gd name="T2" fmla="*/ 0 w 29"/>
                  <a:gd name="T3" fmla="*/ 10 h 13"/>
                  <a:gd name="T4" fmla="*/ 14 w 29"/>
                  <a:gd name="T5" fmla="*/ 0 h 13"/>
                  <a:gd name="T6" fmla="*/ 29 w 29"/>
                  <a:gd name="T7" fmla="*/ 7 h 13"/>
                  <a:gd name="T8" fmla="*/ 3 w 29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">
                    <a:moveTo>
                      <a:pt x="3" y="13"/>
                    </a:moveTo>
                    <a:cubicBezTo>
                      <a:pt x="1" y="13"/>
                      <a:pt x="0" y="11"/>
                      <a:pt x="0" y="10"/>
                    </a:cubicBezTo>
                    <a:cubicBezTo>
                      <a:pt x="0" y="5"/>
                      <a:pt x="9" y="0"/>
                      <a:pt x="14" y="0"/>
                    </a:cubicBezTo>
                    <a:cubicBezTo>
                      <a:pt x="18" y="0"/>
                      <a:pt x="29" y="3"/>
                      <a:pt x="29" y="7"/>
                    </a:cubicBezTo>
                    <a:cubicBezTo>
                      <a:pt x="29" y="11"/>
                      <a:pt x="6" y="13"/>
                      <a:pt x="3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2" name="Freeform 66">
                <a:extLst>
                  <a:ext uri="{FF2B5EF4-FFF2-40B4-BE49-F238E27FC236}">
                    <a16:creationId xmlns:a16="http://schemas.microsoft.com/office/drawing/2014/main" id="{AF801D4D-C369-5B46-A104-2663B6632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5967" y="1386710"/>
                <a:ext cx="29741" cy="14870"/>
              </a:xfrm>
              <a:custGeom>
                <a:avLst/>
                <a:gdLst>
                  <a:gd name="T0" fmla="*/ 9 w 12"/>
                  <a:gd name="T1" fmla="*/ 6 h 6"/>
                  <a:gd name="T2" fmla="*/ 12 w 12"/>
                  <a:gd name="T3" fmla="*/ 4 h 6"/>
                  <a:gd name="T4" fmla="*/ 10 w 12"/>
                  <a:gd name="T5" fmla="*/ 0 h 6"/>
                  <a:gd name="T6" fmla="*/ 0 w 12"/>
                  <a:gd name="T7" fmla="*/ 0 h 6"/>
                  <a:gd name="T8" fmla="*/ 9 w 12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9" y="6"/>
                    </a:moveTo>
                    <a:cubicBezTo>
                      <a:pt x="10" y="6"/>
                      <a:pt x="12" y="5"/>
                      <a:pt x="12" y="4"/>
                    </a:cubicBezTo>
                    <a:cubicBezTo>
                      <a:pt x="12" y="2"/>
                      <a:pt x="10" y="1"/>
                      <a:pt x="1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4"/>
                      <a:pt x="5" y="6"/>
                      <a:pt x="9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3" name="Freeform 67">
                <a:extLst>
                  <a:ext uri="{FF2B5EF4-FFF2-40B4-BE49-F238E27FC236}">
                    <a16:creationId xmlns:a16="http://schemas.microsoft.com/office/drawing/2014/main" id="{F8C47532-FC4D-534C-B0AC-97C97AEE9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2907" y="1163654"/>
                <a:ext cx="14870" cy="14870"/>
              </a:xfrm>
              <a:custGeom>
                <a:avLst/>
                <a:gdLst>
                  <a:gd name="T0" fmla="*/ 6 w 6"/>
                  <a:gd name="T1" fmla="*/ 3 h 6"/>
                  <a:gd name="T2" fmla="*/ 3 w 6"/>
                  <a:gd name="T3" fmla="*/ 0 h 6"/>
                  <a:gd name="T4" fmla="*/ 0 w 6"/>
                  <a:gd name="T5" fmla="*/ 4 h 6"/>
                  <a:gd name="T6" fmla="*/ 3 w 6"/>
                  <a:gd name="T7" fmla="*/ 6 h 6"/>
                  <a:gd name="T8" fmla="*/ 6 w 6"/>
                  <a:gd name="T9" fmla="*/ 2 h 6"/>
                  <a:gd name="T10" fmla="*/ 5 w 6"/>
                  <a:gd name="T11" fmla="*/ 2 h 6"/>
                  <a:gd name="T12" fmla="*/ 6 w 6"/>
                  <a:gd name="T13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0" y="2"/>
                      <a:pt x="0" y="4"/>
                    </a:cubicBezTo>
                    <a:cubicBezTo>
                      <a:pt x="0" y="6"/>
                      <a:pt x="1" y="6"/>
                      <a:pt x="3" y="6"/>
                    </a:cubicBezTo>
                    <a:cubicBezTo>
                      <a:pt x="5" y="6"/>
                      <a:pt x="5" y="4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lnTo>
                      <a:pt x="6" y="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4" name="Freeform 68">
                <a:extLst>
                  <a:ext uri="{FF2B5EF4-FFF2-40B4-BE49-F238E27FC236}">
                    <a16:creationId xmlns:a16="http://schemas.microsoft.com/office/drawing/2014/main" id="{BEE9D02F-77E7-D049-9887-3083ADE19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3250" y="1215700"/>
                <a:ext cx="29741" cy="19827"/>
              </a:xfrm>
              <a:custGeom>
                <a:avLst/>
                <a:gdLst>
                  <a:gd name="T0" fmla="*/ 12 w 12"/>
                  <a:gd name="T1" fmla="*/ 6 h 8"/>
                  <a:gd name="T2" fmla="*/ 6 w 12"/>
                  <a:gd name="T3" fmla="*/ 8 h 8"/>
                  <a:gd name="T4" fmla="*/ 0 w 12"/>
                  <a:gd name="T5" fmla="*/ 4 h 8"/>
                  <a:gd name="T6" fmla="*/ 6 w 12"/>
                  <a:gd name="T7" fmla="*/ 0 h 8"/>
                  <a:gd name="T8" fmla="*/ 12 w 12"/>
                  <a:gd name="T9" fmla="*/ 4 h 8"/>
                  <a:gd name="T10" fmla="*/ 10 w 12"/>
                  <a:gd name="T11" fmla="*/ 8 h 8"/>
                  <a:gd name="T12" fmla="*/ 12 w 12"/>
                  <a:gd name="T1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8">
                    <a:moveTo>
                      <a:pt x="12" y="6"/>
                    </a:moveTo>
                    <a:cubicBezTo>
                      <a:pt x="10" y="7"/>
                      <a:pt x="8" y="8"/>
                      <a:pt x="6" y="8"/>
                    </a:cubicBezTo>
                    <a:cubicBezTo>
                      <a:pt x="3" y="8"/>
                      <a:pt x="0" y="7"/>
                      <a:pt x="0" y="4"/>
                    </a:cubicBezTo>
                    <a:cubicBezTo>
                      <a:pt x="0" y="1"/>
                      <a:pt x="3" y="0"/>
                      <a:pt x="6" y="0"/>
                    </a:cubicBezTo>
                    <a:cubicBezTo>
                      <a:pt x="10" y="0"/>
                      <a:pt x="12" y="1"/>
                      <a:pt x="12" y="4"/>
                    </a:cubicBezTo>
                    <a:cubicBezTo>
                      <a:pt x="12" y="6"/>
                      <a:pt x="11" y="7"/>
                      <a:pt x="10" y="8"/>
                    </a:cubicBezTo>
                    <a:lnTo>
                      <a:pt x="12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5" name="Freeform 69">
                <a:extLst>
                  <a:ext uri="{FF2B5EF4-FFF2-40B4-BE49-F238E27FC236}">
                    <a16:creationId xmlns:a16="http://schemas.microsoft.com/office/drawing/2014/main" id="{E1089F16-18FD-7846-81E3-3E6D901607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4170" y="1012471"/>
                <a:ext cx="121442" cy="65678"/>
              </a:xfrm>
              <a:custGeom>
                <a:avLst/>
                <a:gdLst>
                  <a:gd name="T0" fmla="*/ 5 w 50"/>
                  <a:gd name="T1" fmla="*/ 27 h 27"/>
                  <a:gd name="T2" fmla="*/ 0 w 50"/>
                  <a:gd name="T3" fmla="*/ 23 h 27"/>
                  <a:gd name="T4" fmla="*/ 5 w 50"/>
                  <a:gd name="T5" fmla="*/ 17 h 27"/>
                  <a:gd name="T6" fmla="*/ 26 w 50"/>
                  <a:gd name="T7" fmla="*/ 0 h 27"/>
                  <a:gd name="T8" fmla="*/ 30 w 50"/>
                  <a:gd name="T9" fmla="*/ 0 h 27"/>
                  <a:gd name="T10" fmla="*/ 29 w 50"/>
                  <a:gd name="T11" fmla="*/ 6 h 27"/>
                  <a:gd name="T12" fmla="*/ 34 w 50"/>
                  <a:gd name="T13" fmla="*/ 3 h 27"/>
                  <a:gd name="T14" fmla="*/ 50 w 50"/>
                  <a:gd name="T15" fmla="*/ 14 h 27"/>
                  <a:gd name="T16" fmla="*/ 30 w 50"/>
                  <a:gd name="T17" fmla="*/ 22 h 27"/>
                  <a:gd name="T18" fmla="*/ 20 w 50"/>
                  <a:gd name="T19" fmla="*/ 23 h 27"/>
                  <a:gd name="T20" fmla="*/ 5 w 50"/>
                  <a:gd name="T2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27">
                    <a:moveTo>
                      <a:pt x="5" y="27"/>
                    </a:moveTo>
                    <a:cubicBezTo>
                      <a:pt x="1" y="27"/>
                      <a:pt x="0" y="26"/>
                      <a:pt x="0" y="23"/>
                    </a:cubicBezTo>
                    <a:cubicBezTo>
                      <a:pt x="0" y="18"/>
                      <a:pt x="4" y="18"/>
                      <a:pt x="5" y="17"/>
                    </a:cubicBezTo>
                    <a:cubicBezTo>
                      <a:pt x="12" y="10"/>
                      <a:pt x="15" y="0"/>
                      <a:pt x="26" y="0"/>
                    </a:cubicBezTo>
                    <a:cubicBezTo>
                      <a:pt x="29" y="0"/>
                      <a:pt x="29" y="0"/>
                      <a:pt x="30" y="0"/>
                    </a:cubicBezTo>
                    <a:cubicBezTo>
                      <a:pt x="30" y="4"/>
                      <a:pt x="31" y="4"/>
                      <a:pt x="29" y="6"/>
                    </a:cubicBezTo>
                    <a:cubicBezTo>
                      <a:pt x="31" y="5"/>
                      <a:pt x="32" y="3"/>
                      <a:pt x="34" y="3"/>
                    </a:cubicBezTo>
                    <a:cubicBezTo>
                      <a:pt x="38" y="3"/>
                      <a:pt x="50" y="10"/>
                      <a:pt x="50" y="14"/>
                    </a:cubicBezTo>
                    <a:cubicBezTo>
                      <a:pt x="50" y="21"/>
                      <a:pt x="35" y="22"/>
                      <a:pt x="30" y="22"/>
                    </a:cubicBezTo>
                    <a:cubicBezTo>
                      <a:pt x="29" y="22"/>
                      <a:pt x="20" y="23"/>
                      <a:pt x="20" y="23"/>
                    </a:cubicBezTo>
                    <a:lnTo>
                      <a:pt x="5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6" name="Freeform 70">
                <a:extLst>
                  <a:ext uri="{FF2B5EF4-FFF2-40B4-BE49-F238E27FC236}">
                    <a16:creationId xmlns:a16="http://schemas.microsoft.com/office/drawing/2014/main" id="{A6E1D8A8-A327-FB42-93E5-FEDC2838FC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639" y="977773"/>
                <a:ext cx="45851" cy="24784"/>
              </a:xfrm>
              <a:custGeom>
                <a:avLst/>
                <a:gdLst>
                  <a:gd name="T0" fmla="*/ 8 w 19"/>
                  <a:gd name="T1" fmla="*/ 0 h 10"/>
                  <a:gd name="T2" fmla="*/ 19 w 19"/>
                  <a:gd name="T3" fmla="*/ 4 h 10"/>
                  <a:gd name="T4" fmla="*/ 5 w 19"/>
                  <a:gd name="T5" fmla="*/ 10 h 10"/>
                  <a:gd name="T6" fmla="*/ 0 w 19"/>
                  <a:gd name="T7" fmla="*/ 3 h 10"/>
                  <a:gd name="T8" fmla="*/ 8 w 19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8" y="0"/>
                    </a:moveTo>
                    <a:cubicBezTo>
                      <a:pt x="9" y="0"/>
                      <a:pt x="17" y="4"/>
                      <a:pt x="19" y="4"/>
                    </a:cubicBezTo>
                    <a:cubicBezTo>
                      <a:pt x="18" y="9"/>
                      <a:pt x="9" y="10"/>
                      <a:pt x="5" y="10"/>
                    </a:cubicBezTo>
                    <a:cubicBezTo>
                      <a:pt x="4" y="10"/>
                      <a:pt x="0" y="5"/>
                      <a:pt x="0" y="3"/>
                    </a:cubicBezTo>
                    <a:cubicBezTo>
                      <a:pt x="0" y="0"/>
                      <a:pt x="6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7" name="Freeform 71">
                <a:extLst>
                  <a:ext uri="{FF2B5EF4-FFF2-40B4-BE49-F238E27FC236}">
                    <a16:creationId xmlns:a16="http://schemas.microsoft.com/office/drawing/2014/main" id="{DBF53E0D-9F56-044A-9E44-7EBC92215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509" y="924488"/>
                <a:ext cx="166053" cy="117725"/>
              </a:xfrm>
              <a:custGeom>
                <a:avLst/>
                <a:gdLst>
                  <a:gd name="T0" fmla="*/ 65 w 68"/>
                  <a:gd name="T1" fmla="*/ 44 h 48"/>
                  <a:gd name="T2" fmla="*/ 59 w 68"/>
                  <a:gd name="T3" fmla="*/ 48 h 48"/>
                  <a:gd name="T4" fmla="*/ 27 w 68"/>
                  <a:gd name="T5" fmla="*/ 43 h 48"/>
                  <a:gd name="T6" fmla="*/ 12 w 68"/>
                  <a:gd name="T7" fmla="*/ 33 h 48"/>
                  <a:gd name="T8" fmla="*/ 33 w 68"/>
                  <a:gd name="T9" fmla="*/ 24 h 48"/>
                  <a:gd name="T10" fmla="*/ 21 w 68"/>
                  <a:gd name="T11" fmla="*/ 23 h 48"/>
                  <a:gd name="T12" fmla="*/ 0 w 68"/>
                  <a:gd name="T13" fmla="*/ 17 h 48"/>
                  <a:gd name="T14" fmla="*/ 30 w 68"/>
                  <a:gd name="T15" fmla="*/ 0 h 48"/>
                  <a:gd name="T16" fmla="*/ 47 w 68"/>
                  <a:gd name="T17" fmla="*/ 11 h 48"/>
                  <a:gd name="T18" fmla="*/ 44 w 68"/>
                  <a:gd name="T19" fmla="*/ 12 h 48"/>
                  <a:gd name="T20" fmla="*/ 44 w 68"/>
                  <a:gd name="T21" fmla="*/ 17 h 48"/>
                  <a:gd name="T22" fmla="*/ 39 w 68"/>
                  <a:gd name="T23" fmla="*/ 23 h 48"/>
                  <a:gd name="T24" fmla="*/ 45 w 68"/>
                  <a:gd name="T25" fmla="*/ 23 h 48"/>
                  <a:gd name="T26" fmla="*/ 53 w 68"/>
                  <a:gd name="T27" fmla="*/ 26 h 48"/>
                  <a:gd name="T28" fmla="*/ 59 w 68"/>
                  <a:gd name="T29" fmla="*/ 26 h 48"/>
                  <a:gd name="T30" fmla="*/ 68 w 68"/>
                  <a:gd name="T31" fmla="*/ 31 h 48"/>
                  <a:gd name="T32" fmla="*/ 66 w 68"/>
                  <a:gd name="T33" fmla="*/ 37 h 48"/>
                  <a:gd name="T34" fmla="*/ 60 w 68"/>
                  <a:gd name="T35" fmla="*/ 41 h 48"/>
                  <a:gd name="T36" fmla="*/ 65 w 68"/>
                  <a:gd name="T37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8" h="48">
                    <a:moveTo>
                      <a:pt x="65" y="44"/>
                    </a:moveTo>
                    <a:cubicBezTo>
                      <a:pt x="65" y="47"/>
                      <a:pt x="61" y="48"/>
                      <a:pt x="59" y="48"/>
                    </a:cubicBezTo>
                    <a:cubicBezTo>
                      <a:pt x="46" y="48"/>
                      <a:pt x="37" y="43"/>
                      <a:pt x="27" y="43"/>
                    </a:cubicBezTo>
                    <a:cubicBezTo>
                      <a:pt x="23" y="43"/>
                      <a:pt x="16" y="35"/>
                      <a:pt x="12" y="33"/>
                    </a:cubicBezTo>
                    <a:cubicBezTo>
                      <a:pt x="21" y="30"/>
                      <a:pt x="24" y="27"/>
                      <a:pt x="33" y="24"/>
                    </a:cubicBezTo>
                    <a:cubicBezTo>
                      <a:pt x="30" y="24"/>
                      <a:pt x="23" y="23"/>
                      <a:pt x="21" y="23"/>
                    </a:cubicBezTo>
                    <a:cubicBezTo>
                      <a:pt x="13" y="23"/>
                      <a:pt x="8" y="21"/>
                      <a:pt x="0" y="17"/>
                    </a:cubicBezTo>
                    <a:cubicBezTo>
                      <a:pt x="12" y="14"/>
                      <a:pt x="16" y="0"/>
                      <a:pt x="30" y="0"/>
                    </a:cubicBezTo>
                    <a:cubicBezTo>
                      <a:pt x="38" y="0"/>
                      <a:pt x="43" y="8"/>
                      <a:pt x="47" y="11"/>
                    </a:cubicBezTo>
                    <a:cubicBezTo>
                      <a:pt x="45" y="13"/>
                      <a:pt x="45" y="12"/>
                      <a:pt x="44" y="12"/>
                    </a:cubicBezTo>
                    <a:cubicBezTo>
                      <a:pt x="44" y="15"/>
                      <a:pt x="44" y="16"/>
                      <a:pt x="44" y="17"/>
                    </a:cubicBezTo>
                    <a:cubicBezTo>
                      <a:pt x="44" y="19"/>
                      <a:pt x="41" y="21"/>
                      <a:pt x="39" y="23"/>
                    </a:cubicBezTo>
                    <a:cubicBezTo>
                      <a:pt x="41" y="22"/>
                      <a:pt x="42" y="23"/>
                      <a:pt x="45" y="23"/>
                    </a:cubicBezTo>
                    <a:cubicBezTo>
                      <a:pt x="48" y="23"/>
                      <a:pt x="50" y="26"/>
                      <a:pt x="53" y="26"/>
                    </a:cubicBezTo>
                    <a:cubicBezTo>
                      <a:pt x="55" y="26"/>
                      <a:pt x="57" y="26"/>
                      <a:pt x="59" y="26"/>
                    </a:cubicBezTo>
                    <a:cubicBezTo>
                      <a:pt x="65" y="26"/>
                      <a:pt x="65" y="28"/>
                      <a:pt x="68" y="31"/>
                    </a:cubicBezTo>
                    <a:cubicBezTo>
                      <a:pt x="66" y="34"/>
                      <a:pt x="66" y="34"/>
                      <a:pt x="66" y="37"/>
                    </a:cubicBezTo>
                    <a:cubicBezTo>
                      <a:pt x="66" y="40"/>
                      <a:pt x="62" y="40"/>
                      <a:pt x="60" y="41"/>
                    </a:cubicBezTo>
                    <a:cubicBezTo>
                      <a:pt x="62" y="41"/>
                      <a:pt x="65" y="42"/>
                      <a:pt x="65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8" name="Freeform 72">
                <a:extLst>
                  <a:ext uri="{FF2B5EF4-FFF2-40B4-BE49-F238E27FC236}">
                    <a16:creationId xmlns:a16="http://schemas.microsoft.com/office/drawing/2014/main" id="{DF28C1C2-1AC5-814D-80C5-891B49A30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3623" y="1110368"/>
                <a:ext cx="18588" cy="14870"/>
              </a:xfrm>
              <a:custGeom>
                <a:avLst/>
                <a:gdLst>
                  <a:gd name="T0" fmla="*/ 0 w 8"/>
                  <a:gd name="T1" fmla="*/ 3 h 6"/>
                  <a:gd name="T2" fmla="*/ 4 w 8"/>
                  <a:gd name="T3" fmla="*/ 0 h 6"/>
                  <a:gd name="T4" fmla="*/ 8 w 8"/>
                  <a:gd name="T5" fmla="*/ 0 h 6"/>
                  <a:gd name="T6" fmla="*/ 3 w 8"/>
                  <a:gd name="T7" fmla="*/ 6 h 6"/>
                  <a:gd name="T8" fmla="*/ 0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3"/>
                    </a:moveTo>
                    <a:cubicBezTo>
                      <a:pt x="1" y="2"/>
                      <a:pt x="3" y="1"/>
                      <a:pt x="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4"/>
                      <a:pt x="6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9" name="Freeform 73">
                <a:extLst>
                  <a:ext uri="{FF2B5EF4-FFF2-40B4-BE49-F238E27FC236}">
                    <a16:creationId xmlns:a16="http://schemas.microsoft.com/office/drawing/2014/main" id="{D4C997F7-8690-C246-8FC7-911FA585E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8290" y="929445"/>
                <a:ext cx="27262" cy="7435"/>
              </a:xfrm>
              <a:custGeom>
                <a:avLst/>
                <a:gdLst>
                  <a:gd name="T0" fmla="*/ 11 w 11"/>
                  <a:gd name="T1" fmla="*/ 2 h 3"/>
                  <a:gd name="T2" fmla="*/ 0 w 11"/>
                  <a:gd name="T3" fmla="*/ 0 h 3"/>
                  <a:gd name="T4" fmla="*/ 10 w 11"/>
                  <a:gd name="T5" fmla="*/ 0 h 3"/>
                  <a:gd name="T6" fmla="*/ 11 w 11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3">
                    <a:moveTo>
                      <a:pt x="11" y="2"/>
                    </a:moveTo>
                    <a:cubicBezTo>
                      <a:pt x="7" y="3"/>
                      <a:pt x="1" y="3"/>
                      <a:pt x="0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1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0" name="Freeform 74">
                <a:extLst>
                  <a:ext uri="{FF2B5EF4-FFF2-40B4-BE49-F238E27FC236}">
                    <a16:creationId xmlns:a16="http://schemas.microsoft.com/office/drawing/2014/main" id="{0F6DB3B4-C565-204C-93EF-A30837768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7918" y="1063279"/>
                <a:ext cx="24784" cy="9914"/>
              </a:xfrm>
              <a:custGeom>
                <a:avLst/>
                <a:gdLst>
                  <a:gd name="T0" fmla="*/ 10 w 10"/>
                  <a:gd name="T1" fmla="*/ 0 h 4"/>
                  <a:gd name="T2" fmla="*/ 6 w 10"/>
                  <a:gd name="T3" fmla="*/ 4 h 4"/>
                  <a:gd name="T4" fmla="*/ 0 w 10"/>
                  <a:gd name="T5" fmla="*/ 1 h 4"/>
                  <a:gd name="T6" fmla="*/ 10 w 10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4">
                    <a:moveTo>
                      <a:pt x="10" y="0"/>
                    </a:moveTo>
                    <a:cubicBezTo>
                      <a:pt x="9" y="2"/>
                      <a:pt x="8" y="4"/>
                      <a:pt x="6" y="4"/>
                    </a:cubicBezTo>
                    <a:cubicBezTo>
                      <a:pt x="2" y="4"/>
                      <a:pt x="1" y="2"/>
                      <a:pt x="0" y="1"/>
                    </a:cubicBezTo>
                    <a:cubicBezTo>
                      <a:pt x="6" y="0"/>
                      <a:pt x="7" y="1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Freeform 75">
                <a:extLst>
                  <a:ext uri="{FF2B5EF4-FFF2-40B4-BE49-F238E27FC236}">
                    <a16:creationId xmlns:a16="http://schemas.microsoft.com/office/drawing/2014/main" id="{6F7851F7-BC9F-B84F-A8B6-D240D7339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1281" y="946794"/>
                <a:ext cx="141269" cy="40894"/>
              </a:xfrm>
              <a:custGeom>
                <a:avLst/>
                <a:gdLst>
                  <a:gd name="T0" fmla="*/ 49 w 58"/>
                  <a:gd name="T1" fmla="*/ 8 h 17"/>
                  <a:gd name="T2" fmla="*/ 37 w 58"/>
                  <a:gd name="T3" fmla="*/ 11 h 17"/>
                  <a:gd name="T4" fmla="*/ 32 w 58"/>
                  <a:gd name="T5" fmla="*/ 17 h 17"/>
                  <a:gd name="T6" fmla="*/ 29 w 58"/>
                  <a:gd name="T7" fmla="*/ 14 h 17"/>
                  <a:gd name="T8" fmla="*/ 29 w 58"/>
                  <a:gd name="T9" fmla="*/ 14 h 17"/>
                  <a:gd name="T10" fmla="*/ 21 w 58"/>
                  <a:gd name="T11" fmla="*/ 11 h 17"/>
                  <a:gd name="T12" fmla="*/ 27 w 58"/>
                  <a:gd name="T13" fmla="*/ 8 h 17"/>
                  <a:gd name="T14" fmla="*/ 22 w 58"/>
                  <a:gd name="T15" fmla="*/ 8 h 17"/>
                  <a:gd name="T16" fmla="*/ 26 w 58"/>
                  <a:gd name="T17" fmla="*/ 5 h 17"/>
                  <a:gd name="T18" fmla="*/ 19 w 58"/>
                  <a:gd name="T19" fmla="*/ 3 h 17"/>
                  <a:gd name="T20" fmla="*/ 6 w 58"/>
                  <a:gd name="T21" fmla="*/ 6 h 17"/>
                  <a:gd name="T22" fmla="*/ 0 w 58"/>
                  <a:gd name="T23" fmla="*/ 5 h 17"/>
                  <a:gd name="T24" fmla="*/ 22 w 58"/>
                  <a:gd name="T25" fmla="*/ 0 h 17"/>
                  <a:gd name="T26" fmla="*/ 39 w 58"/>
                  <a:gd name="T27" fmla="*/ 4 h 17"/>
                  <a:gd name="T28" fmla="*/ 49 w 58"/>
                  <a:gd name="T29" fmla="*/ 0 h 17"/>
                  <a:gd name="T30" fmla="*/ 58 w 58"/>
                  <a:gd name="T31" fmla="*/ 3 h 17"/>
                  <a:gd name="T32" fmla="*/ 50 w 58"/>
                  <a:gd name="T33" fmla="*/ 8 h 17"/>
                  <a:gd name="T34" fmla="*/ 47 w 58"/>
                  <a:gd name="T35" fmla="*/ 8 h 17"/>
                  <a:gd name="T36" fmla="*/ 47 w 58"/>
                  <a:gd name="T37" fmla="*/ 11 h 17"/>
                  <a:gd name="T38" fmla="*/ 49 w 58"/>
                  <a:gd name="T3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17">
                    <a:moveTo>
                      <a:pt x="49" y="8"/>
                    </a:moveTo>
                    <a:cubicBezTo>
                      <a:pt x="45" y="12"/>
                      <a:pt x="42" y="8"/>
                      <a:pt x="37" y="11"/>
                    </a:cubicBezTo>
                    <a:cubicBezTo>
                      <a:pt x="35" y="12"/>
                      <a:pt x="34" y="17"/>
                      <a:pt x="32" y="17"/>
                    </a:cubicBezTo>
                    <a:cubicBezTo>
                      <a:pt x="30" y="17"/>
                      <a:pt x="29" y="15"/>
                      <a:pt x="29" y="1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4" y="14"/>
                      <a:pt x="22" y="13"/>
                      <a:pt x="21" y="11"/>
                    </a:cubicBezTo>
                    <a:cubicBezTo>
                      <a:pt x="23" y="10"/>
                      <a:pt x="24" y="9"/>
                      <a:pt x="27" y="8"/>
                    </a:cubicBezTo>
                    <a:cubicBezTo>
                      <a:pt x="24" y="8"/>
                      <a:pt x="23" y="8"/>
                      <a:pt x="22" y="8"/>
                    </a:cubicBezTo>
                    <a:cubicBezTo>
                      <a:pt x="23" y="7"/>
                      <a:pt x="24" y="6"/>
                      <a:pt x="26" y="5"/>
                    </a:cubicBezTo>
                    <a:cubicBezTo>
                      <a:pt x="23" y="4"/>
                      <a:pt x="22" y="3"/>
                      <a:pt x="19" y="3"/>
                    </a:cubicBezTo>
                    <a:cubicBezTo>
                      <a:pt x="16" y="3"/>
                      <a:pt x="11" y="6"/>
                      <a:pt x="6" y="6"/>
                    </a:cubicBezTo>
                    <a:cubicBezTo>
                      <a:pt x="4" y="6"/>
                      <a:pt x="2" y="6"/>
                      <a:pt x="0" y="5"/>
                    </a:cubicBezTo>
                    <a:cubicBezTo>
                      <a:pt x="3" y="1"/>
                      <a:pt x="16" y="0"/>
                      <a:pt x="22" y="0"/>
                    </a:cubicBezTo>
                    <a:cubicBezTo>
                      <a:pt x="29" y="0"/>
                      <a:pt x="33" y="4"/>
                      <a:pt x="39" y="4"/>
                    </a:cubicBezTo>
                    <a:cubicBezTo>
                      <a:pt x="43" y="4"/>
                      <a:pt x="45" y="0"/>
                      <a:pt x="49" y="0"/>
                    </a:cubicBezTo>
                    <a:cubicBezTo>
                      <a:pt x="53" y="0"/>
                      <a:pt x="56" y="2"/>
                      <a:pt x="58" y="3"/>
                    </a:cubicBezTo>
                    <a:cubicBezTo>
                      <a:pt x="57" y="8"/>
                      <a:pt x="54" y="5"/>
                      <a:pt x="50" y="8"/>
                    </a:cubicBezTo>
                    <a:cubicBezTo>
                      <a:pt x="49" y="8"/>
                      <a:pt x="48" y="8"/>
                      <a:pt x="47" y="8"/>
                    </a:cubicBezTo>
                    <a:cubicBezTo>
                      <a:pt x="47" y="11"/>
                      <a:pt x="47" y="11"/>
                      <a:pt x="47" y="11"/>
                    </a:cubicBezTo>
                    <a:lnTo>
                      <a:pt x="49" y="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2" name="Freeform 76">
                <a:extLst>
                  <a:ext uri="{FF2B5EF4-FFF2-40B4-BE49-F238E27FC236}">
                    <a16:creationId xmlns:a16="http://schemas.microsoft.com/office/drawing/2014/main" id="{21B4CCFD-0128-E144-A8B8-6BA42FFF34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0563" y="917053"/>
                <a:ext cx="48329" cy="32219"/>
              </a:xfrm>
              <a:custGeom>
                <a:avLst/>
                <a:gdLst>
                  <a:gd name="T0" fmla="*/ 5 w 20"/>
                  <a:gd name="T1" fmla="*/ 13 h 13"/>
                  <a:gd name="T2" fmla="*/ 0 w 20"/>
                  <a:gd name="T3" fmla="*/ 9 h 13"/>
                  <a:gd name="T4" fmla="*/ 16 w 20"/>
                  <a:gd name="T5" fmla="*/ 0 h 13"/>
                  <a:gd name="T6" fmla="*/ 20 w 20"/>
                  <a:gd name="T7" fmla="*/ 10 h 13"/>
                  <a:gd name="T8" fmla="*/ 5 w 20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5" y="13"/>
                    </a:moveTo>
                    <a:cubicBezTo>
                      <a:pt x="1" y="13"/>
                      <a:pt x="0" y="12"/>
                      <a:pt x="0" y="9"/>
                    </a:cubicBezTo>
                    <a:cubicBezTo>
                      <a:pt x="0" y="5"/>
                      <a:pt x="12" y="0"/>
                      <a:pt x="16" y="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18" y="11"/>
                      <a:pt x="7" y="13"/>
                      <a:pt x="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3" name="Freeform 77">
                <a:extLst>
                  <a:ext uri="{FF2B5EF4-FFF2-40B4-BE49-F238E27FC236}">
                    <a16:creationId xmlns:a16="http://schemas.microsoft.com/office/drawing/2014/main" id="{4DB82BDE-33F4-9E4A-BCBC-011F998686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4886" y="939359"/>
                <a:ext cx="53286" cy="30980"/>
              </a:xfrm>
              <a:custGeom>
                <a:avLst/>
                <a:gdLst>
                  <a:gd name="T0" fmla="*/ 22 w 22"/>
                  <a:gd name="T1" fmla="*/ 2 h 13"/>
                  <a:gd name="T2" fmla="*/ 22 w 22"/>
                  <a:gd name="T3" fmla="*/ 7 h 13"/>
                  <a:gd name="T4" fmla="*/ 14 w 22"/>
                  <a:gd name="T5" fmla="*/ 8 h 13"/>
                  <a:gd name="T6" fmla="*/ 16 w 22"/>
                  <a:gd name="T7" fmla="*/ 11 h 13"/>
                  <a:gd name="T8" fmla="*/ 0 w 22"/>
                  <a:gd name="T9" fmla="*/ 11 h 13"/>
                  <a:gd name="T10" fmla="*/ 6 w 22"/>
                  <a:gd name="T11" fmla="*/ 4 h 13"/>
                  <a:gd name="T12" fmla="*/ 6 w 22"/>
                  <a:gd name="T13" fmla="*/ 0 h 13"/>
                  <a:gd name="T14" fmla="*/ 15 w 22"/>
                  <a:gd name="T15" fmla="*/ 0 h 13"/>
                  <a:gd name="T16" fmla="*/ 12 w 22"/>
                  <a:gd name="T17" fmla="*/ 2 h 13"/>
                  <a:gd name="T18" fmla="*/ 22 w 22"/>
                  <a:gd name="T1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13">
                    <a:moveTo>
                      <a:pt x="22" y="2"/>
                    </a:moveTo>
                    <a:cubicBezTo>
                      <a:pt x="22" y="5"/>
                      <a:pt x="22" y="5"/>
                      <a:pt x="22" y="7"/>
                    </a:cubicBezTo>
                    <a:cubicBezTo>
                      <a:pt x="20" y="9"/>
                      <a:pt x="17" y="8"/>
                      <a:pt x="14" y="8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4" y="12"/>
                      <a:pt x="0" y="13"/>
                      <a:pt x="0" y="11"/>
                    </a:cubicBezTo>
                    <a:cubicBezTo>
                      <a:pt x="0" y="7"/>
                      <a:pt x="2" y="5"/>
                      <a:pt x="6" y="4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1"/>
                      <a:pt x="13" y="2"/>
                      <a:pt x="12" y="2"/>
                    </a:cubicBezTo>
                    <a:cubicBezTo>
                      <a:pt x="14" y="3"/>
                      <a:pt x="19" y="3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4" name="Freeform 78">
                <a:extLst>
                  <a:ext uri="{FF2B5EF4-FFF2-40B4-BE49-F238E27FC236}">
                    <a16:creationId xmlns:a16="http://schemas.microsoft.com/office/drawing/2014/main" id="{A0D17AFD-491D-FD44-9976-CA0DCAE7E4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3012" y="965381"/>
                <a:ext cx="57003" cy="19827"/>
              </a:xfrm>
              <a:custGeom>
                <a:avLst/>
                <a:gdLst>
                  <a:gd name="T0" fmla="*/ 13 w 23"/>
                  <a:gd name="T1" fmla="*/ 8 h 8"/>
                  <a:gd name="T2" fmla="*/ 8 w 23"/>
                  <a:gd name="T3" fmla="*/ 5 h 8"/>
                  <a:gd name="T4" fmla="*/ 3 w 23"/>
                  <a:gd name="T5" fmla="*/ 8 h 8"/>
                  <a:gd name="T6" fmla="*/ 0 w 23"/>
                  <a:gd name="T7" fmla="*/ 6 h 8"/>
                  <a:gd name="T8" fmla="*/ 15 w 23"/>
                  <a:gd name="T9" fmla="*/ 0 h 8"/>
                  <a:gd name="T10" fmla="*/ 23 w 23"/>
                  <a:gd name="T11" fmla="*/ 3 h 8"/>
                  <a:gd name="T12" fmla="*/ 13 w 23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8">
                    <a:moveTo>
                      <a:pt x="13" y="8"/>
                    </a:moveTo>
                    <a:cubicBezTo>
                      <a:pt x="12" y="8"/>
                      <a:pt x="9" y="5"/>
                      <a:pt x="8" y="5"/>
                    </a:cubicBezTo>
                    <a:cubicBezTo>
                      <a:pt x="7" y="8"/>
                      <a:pt x="6" y="8"/>
                      <a:pt x="3" y="8"/>
                    </a:cubicBezTo>
                    <a:cubicBezTo>
                      <a:pt x="2" y="8"/>
                      <a:pt x="0" y="7"/>
                      <a:pt x="0" y="6"/>
                    </a:cubicBezTo>
                    <a:cubicBezTo>
                      <a:pt x="0" y="2"/>
                      <a:pt x="12" y="0"/>
                      <a:pt x="15" y="0"/>
                    </a:cubicBezTo>
                    <a:cubicBezTo>
                      <a:pt x="18" y="0"/>
                      <a:pt x="21" y="1"/>
                      <a:pt x="23" y="3"/>
                    </a:cubicBezTo>
                    <a:cubicBezTo>
                      <a:pt x="17" y="3"/>
                      <a:pt x="17" y="8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5" name="Freeform 79">
                <a:extLst>
                  <a:ext uri="{FF2B5EF4-FFF2-40B4-BE49-F238E27FC236}">
                    <a16:creationId xmlns:a16="http://schemas.microsoft.com/office/drawing/2014/main" id="{8EAEA8B1-5109-D94B-801F-7D5768415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2032" y="902183"/>
                <a:ext cx="85505" cy="58243"/>
              </a:xfrm>
              <a:custGeom>
                <a:avLst/>
                <a:gdLst>
                  <a:gd name="T0" fmla="*/ 26 w 35"/>
                  <a:gd name="T1" fmla="*/ 20 h 24"/>
                  <a:gd name="T2" fmla="*/ 15 w 35"/>
                  <a:gd name="T3" fmla="*/ 24 h 24"/>
                  <a:gd name="T4" fmla="*/ 0 w 35"/>
                  <a:gd name="T5" fmla="*/ 18 h 24"/>
                  <a:gd name="T6" fmla="*/ 4 w 35"/>
                  <a:gd name="T7" fmla="*/ 15 h 24"/>
                  <a:gd name="T8" fmla="*/ 16 w 35"/>
                  <a:gd name="T9" fmla="*/ 15 h 24"/>
                  <a:gd name="T10" fmla="*/ 11 w 35"/>
                  <a:gd name="T11" fmla="*/ 14 h 24"/>
                  <a:gd name="T12" fmla="*/ 11 w 35"/>
                  <a:gd name="T13" fmla="*/ 11 h 24"/>
                  <a:gd name="T14" fmla="*/ 29 w 35"/>
                  <a:gd name="T15" fmla="*/ 5 h 24"/>
                  <a:gd name="T16" fmla="*/ 33 w 35"/>
                  <a:gd name="T17" fmla="*/ 0 h 24"/>
                  <a:gd name="T18" fmla="*/ 34 w 35"/>
                  <a:gd name="T19" fmla="*/ 4 h 24"/>
                  <a:gd name="T20" fmla="*/ 32 w 35"/>
                  <a:gd name="T21" fmla="*/ 7 h 24"/>
                  <a:gd name="T22" fmla="*/ 19 w 35"/>
                  <a:gd name="T23" fmla="*/ 15 h 24"/>
                  <a:gd name="T24" fmla="*/ 35 w 35"/>
                  <a:gd name="T25" fmla="*/ 19 h 24"/>
                  <a:gd name="T26" fmla="*/ 26 w 35"/>
                  <a:gd name="T27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24">
                    <a:moveTo>
                      <a:pt x="26" y="20"/>
                    </a:moveTo>
                    <a:cubicBezTo>
                      <a:pt x="23" y="20"/>
                      <a:pt x="18" y="24"/>
                      <a:pt x="15" y="24"/>
                    </a:cubicBezTo>
                    <a:cubicBezTo>
                      <a:pt x="13" y="24"/>
                      <a:pt x="1" y="18"/>
                      <a:pt x="0" y="18"/>
                    </a:cubicBezTo>
                    <a:cubicBezTo>
                      <a:pt x="2" y="17"/>
                      <a:pt x="3" y="16"/>
                      <a:pt x="4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3" y="14"/>
                      <a:pt x="14" y="13"/>
                      <a:pt x="11" y="14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20" y="11"/>
                      <a:pt x="20" y="5"/>
                      <a:pt x="29" y="5"/>
                    </a:cubicBezTo>
                    <a:cubicBezTo>
                      <a:pt x="29" y="2"/>
                      <a:pt x="31" y="0"/>
                      <a:pt x="33" y="0"/>
                    </a:cubicBezTo>
                    <a:cubicBezTo>
                      <a:pt x="34" y="0"/>
                      <a:pt x="34" y="3"/>
                      <a:pt x="34" y="4"/>
                    </a:cubicBezTo>
                    <a:cubicBezTo>
                      <a:pt x="33" y="4"/>
                      <a:pt x="32" y="6"/>
                      <a:pt x="32" y="7"/>
                    </a:cubicBezTo>
                    <a:cubicBezTo>
                      <a:pt x="27" y="10"/>
                      <a:pt x="21" y="12"/>
                      <a:pt x="19" y="15"/>
                    </a:cubicBezTo>
                    <a:cubicBezTo>
                      <a:pt x="27" y="16"/>
                      <a:pt x="29" y="16"/>
                      <a:pt x="35" y="19"/>
                    </a:cubicBezTo>
                    <a:cubicBezTo>
                      <a:pt x="33" y="21"/>
                      <a:pt x="29" y="20"/>
                      <a:pt x="26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6" name="Freeform 144">
                <a:extLst>
                  <a:ext uri="{FF2B5EF4-FFF2-40B4-BE49-F238E27FC236}">
                    <a16:creationId xmlns:a16="http://schemas.microsoft.com/office/drawing/2014/main" id="{373E3B79-23DD-F741-BC72-E29293508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2562" y="1150023"/>
                <a:ext cx="153661" cy="58243"/>
              </a:xfrm>
              <a:custGeom>
                <a:avLst/>
                <a:gdLst>
                  <a:gd name="T0" fmla="*/ 50 w 63"/>
                  <a:gd name="T1" fmla="*/ 18 h 24"/>
                  <a:gd name="T2" fmla="*/ 43 w 63"/>
                  <a:gd name="T3" fmla="*/ 21 h 24"/>
                  <a:gd name="T4" fmla="*/ 37 w 63"/>
                  <a:gd name="T5" fmla="*/ 18 h 24"/>
                  <a:gd name="T6" fmla="*/ 32 w 63"/>
                  <a:gd name="T7" fmla="*/ 20 h 24"/>
                  <a:gd name="T8" fmla="*/ 25 w 63"/>
                  <a:gd name="T9" fmla="*/ 22 h 24"/>
                  <a:gd name="T10" fmla="*/ 20 w 63"/>
                  <a:gd name="T11" fmla="*/ 20 h 24"/>
                  <a:gd name="T12" fmla="*/ 14 w 63"/>
                  <a:gd name="T13" fmla="*/ 24 h 24"/>
                  <a:gd name="T14" fmla="*/ 0 w 63"/>
                  <a:gd name="T15" fmla="*/ 11 h 24"/>
                  <a:gd name="T16" fmla="*/ 12 w 63"/>
                  <a:gd name="T17" fmla="*/ 0 h 24"/>
                  <a:gd name="T18" fmla="*/ 30 w 63"/>
                  <a:gd name="T19" fmla="*/ 9 h 24"/>
                  <a:gd name="T20" fmla="*/ 35 w 63"/>
                  <a:gd name="T21" fmla="*/ 1 h 24"/>
                  <a:gd name="T22" fmla="*/ 63 w 63"/>
                  <a:gd name="T23" fmla="*/ 9 h 24"/>
                  <a:gd name="T24" fmla="*/ 58 w 63"/>
                  <a:gd name="T25" fmla="*/ 18 h 24"/>
                  <a:gd name="T26" fmla="*/ 50 w 63"/>
                  <a:gd name="T27" fmla="*/ 1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24">
                    <a:moveTo>
                      <a:pt x="50" y="18"/>
                    </a:moveTo>
                    <a:cubicBezTo>
                      <a:pt x="48" y="18"/>
                      <a:pt x="46" y="21"/>
                      <a:pt x="43" y="21"/>
                    </a:cubicBezTo>
                    <a:cubicBezTo>
                      <a:pt x="41" y="21"/>
                      <a:pt x="39" y="18"/>
                      <a:pt x="37" y="18"/>
                    </a:cubicBezTo>
                    <a:cubicBezTo>
                      <a:pt x="35" y="18"/>
                      <a:pt x="34" y="20"/>
                      <a:pt x="32" y="20"/>
                    </a:cubicBezTo>
                    <a:cubicBezTo>
                      <a:pt x="30" y="20"/>
                      <a:pt x="28" y="22"/>
                      <a:pt x="25" y="22"/>
                    </a:cubicBezTo>
                    <a:cubicBezTo>
                      <a:pt x="23" y="22"/>
                      <a:pt x="22" y="21"/>
                      <a:pt x="20" y="20"/>
                    </a:cubicBezTo>
                    <a:cubicBezTo>
                      <a:pt x="18" y="21"/>
                      <a:pt x="17" y="24"/>
                      <a:pt x="14" y="24"/>
                    </a:cubicBezTo>
                    <a:cubicBezTo>
                      <a:pt x="6" y="24"/>
                      <a:pt x="0" y="18"/>
                      <a:pt x="0" y="11"/>
                    </a:cubicBezTo>
                    <a:cubicBezTo>
                      <a:pt x="0" y="4"/>
                      <a:pt x="6" y="0"/>
                      <a:pt x="12" y="0"/>
                    </a:cubicBezTo>
                    <a:cubicBezTo>
                      <a:pt x="21" y="0"/>
                      <a:pt x="22" y="9"/>
                      <a:pt x="30" y="9"/>
                    </a:cubicBezTo>
                    <a:cubicBezTo>
                      <a:pt x="30" y="4"/>
                      <a:pt x="31" y="1"/>
                      <a:pt x="35" y="1"/>
                    </a:cubicBezTo>
                    <a:cubicBezTo>
                      <a:pt x="40" y="1"/>
                      <a:pt x="57" y="7"/>
                      <a:pt x="63" y="9"/>
                    </a:cubicBezTo>
                    <a:cubicBezTo>
                      <a:pt x="62" y="13"/>
                      <a:pt x="58" y="16"/>
                      <a:pt x="58" y="18"/>
                    </a:cubicBezTo>
                    <a:lnTo>
                      <a:pt x="50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7" name="Freeform 157">
                <a:extLst>
                  <a:ext uri="{FF2B5EF4-FFF2-40B4-BE49-F238E27FC236}">
                    <a16:creationId xmlns:a16="http://schemas.microsoft.com/office/drawing/2014/main" id="{291D7FBD-DD94-A747-A152-085E1E39C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6408" y="1746078"/>
                <a:ext cx="23545" cy="32219"/>
              </a:xfrm>
              <a:custGeom>
                <a:avLst/>
                <a:gdLst>
                  <a:gd name="T0" fmla="*/ 8 w 10"/>
                  <a:gd name="T1" fmla="*/ 7 h 13"/>
                  <a:gd name="T2" fmla="*/ 8 w 10"/>
                  <a:gd name="T3" fmla="*/ 10 h 13"/>
                  <a:gd name="T4" fmla="*/ 3 w 10"/>
                  <a:gd name="T5" fmla="*/ 13 h 13"/>
                  <a:gd name="T6" fmla="*/ 0 w 10"/>
                  <a:gd name="T7" fmla="*/ 9 h 13"/>
                  <a:gd name="T8" fmla="*/ 6 w 10"/>
                  <a:gd name="T9" fmla="*/ 6 h 13"/>
                  <a:gd name="T10" fmla="*/ 4 w 10"/>
                  <a:gd name="T11" fmla="*/ 3 h 13"/>
                  <a:gd name="T12" fmla="*/ 7 w 10"/>
                  <a:gd name="T13" fmla="*/ 0 h 13"/>
                  <a:gd name="T14" fmla="*/ 10 w 10"/>
                  <a:gd name="T15" fmla="*/ 3 h 13"/>
                  <a:gd name="T16" fmla="*/ 8 w 10"/>
                  <a:gd name="T17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3">
                    <a:moveTo>
                      <a:pt x="8" y="7"/>
                    </a:moveTo>
                    <a:cubicBezTo>
                      <a:pt x="8" y="8"/>
                      <a:pt x="8" y="9"/>
                      <a:pt x="8" y="10"/>
                    </a:cubicBezTo>
                    <a:cubicBezTo>
                      <a:pt x="8" y="11"/>
                      <a:pt x="4" y="13"/>
                      <a:pt x="3" y="13"/>
                    </a:cubicBezTo>
                    <a:cubicBezTo>
                      <a:pt x="0" y="13"/>
                      <a:pt x="0" y="10"/>
                      <a:pt x="0" y="9"/>
                    </a:cubicBezTo>
                    <a:cubicBezTo>
                      <a:pt x="2" y="8"/>
                      <a:pt x="4" y="7"/>
                      <a:pt x="6" y="6"/>
                    </a:cubicBezTo>
                    <a:cubicBezTo>
                      <a:pt x="5" y="5"/>
                      <a:pt x="4" y="4"/>
                      <a:pt x="4" y="3"/>
                    </a:cubicBezTo>
                    <a:cubicBezTo>
                      <a:pt x="4" y="1"/>
                      <a:pt x="7" y="0"/>
                      <a:pt x="7" y="0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8" y="6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8" name="Freeform 158">
                <a:extLst>
                  <a:ext uri="{FF2B5EF4-FFF2-40B4-BE49-F238E27FC236}">
                    <a16:creationId xmlns:a16="http://schemas.microsoft.com/office/drawing/2014/main" id="{8FF41FB5-04D0-D140-8884-AD4573277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9780" y="2360722"/>
                <a:ext cx="44611" cy="9914"/>
              </a:xfrm>
              <a:custGeom>
                <a:avLst/>
                <a:gdLst>
                  <a:gd name="T0" fmla="*/ 18 w 18"/>
                  <a:gd name="T1" fmla="*/ 2 h 4"/>
                  <a:gd name="T2" fmla="*/ 11 w 18"/>
                  <a:gd name="T3" fmla="*/ 3 h 4"/>
                  <a:gd name="T4" fmla="*/ 0 w 18"/>
                  <a:gd name="T5" fmla="*/ 1 h 4"/>
                  <a:gd name="T6" fmla="*/ 18 w 18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4">
                    <a:moveTo>
                      <a:pt x="18" y="2"/>
                    </a:moveTo>
                    <a:cubicBezTo>
                      <a:pt x="14" y="4"/>
                      <a:pt x="13" y="3"/>
                      <a:pt x="11" y="3"/>
                    </a:cubicBezTo>
                    <a:cubicBezTo>
                      <a:pt x="8" y="3"/>
                      <a:pt x="3" y="2"/>
                      <a:pt x="0" y="1"/>
                    </a:cubicBezTo>
                    <a:cubicBezTo>
                      <a:pt x="6" y="0"/>
                      <a:pt x="13" y="1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9" name="Freeform 159">
                <a:extLst>
                  <a:ext uri="{FF2B5EF4-FFF2-40B4-BE49-F238E27FC236}">
                    <a16:creationId xmlns:a16="http://schemas.microsoft.com/office/drawing/2014/main" id="{EF139686-BDC1-9548-927C-E1F6C8E06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8311" y="2353287"/>
                <a:ext cx="39654" cy="22306"/>
              </a:xfrm>
              <a:custGeom>
                <a:avLst/>
                <a:gdLst>
                  <a:gd name="T0" fmla="*/ 3 w 16"/>
                  <a:gd name="T1" fmla="*/ 9 h 9"/>
                  <a:gd name="T2" fmla="*/ 1 w 16"/>
                  <a:gd name="T3" fmla="*/ 7 h 9"/>
                  <a:gd name="T4" fmla="*/ 0 w 16"/>
                  <a:gd name="T5" fmla="*/ 6 h 9"/>
                  <a:gd name="T6" fmla="*/ 16 w 16"/>
                  <a:gd name="T7" fmla="*/ 0 h 9"/>
                  <a:gd name="T8" fmla="*/ 13 w 16"/>
                  <a:gd name="T9" fmla="*/ 3 h 9"/>
                  <a:gd name="T10" fmla="*/ 12 w 16"/>
                  <a:gd name="T11" fmla="*/ 6 h 9"/>
                  <a:gd name="T12" fmla="*/ 3 w 16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9">
                    <a:moveTo>
                      <a:pt x="3" y="9"/>
                    </a:moveTo>
                    <a:cubicBezTo>
                      <a:pt x="2" y="9"/>
                      <a:pt x="1" y="8"/>
                      <a:pt x="1" y="7"/>
                    </a:cubicBezTo>
                    <a:cubicBezTo>
                      <a:pt x="1" y="7"/>
                      <a:pt x="0" y="7"/>
                      <a:pt x="0" y="6"/>
                    </a:cubicBezTo>
                    <a:cubicBezTo>
                      <a:pt x="4" y="4"/>
                      <a:pt x="12" y="1"/>
                      <a:pt x="16" y="0"/>
                    </a:cubicBezTo>
                    <a:cubicBezTo>
                      <a:pt x="16" y="3"/>
                      <a:pt x="14" y="2"/>
                      <a:pt x="13" y="3"/>
                    </a:cubicBezTo>
                    <a:cubicBezTo>
                      <a:pt x="12" y="3"/>
                      <a:pt x="12" y="5"/>
                      <a:pt x="12" y="6"/>
                    </a:cubicBezTo>
                    <a:cubicBezTo>
                      <a:pt x="11" y="7"/>
                      <a:pt x="6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0" name="Freeform 161">
                <a:extLst>
                  <a:ext uri="{FF2B5EF4-FFF2-40B4-BE49-F238E27FC236}">
                    <a16:creationId xmlns:a16="http://schemas.microsoft.com/office/drawing/2014/main" id="{862A279B-A36F-554C-8D82-4961B66FBA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6873" y="1409016"/>
                <a:ext cx="42133" cy="32219"/>
              </a:xfrm>
              <a:custGeom>
                <a:avLst/>
                <a:gdLst>
                  <a:gd name="T0" fmla="*/ 4 w 17"/>
                  <a:gd name="T1" fmla="*/ 3 h 13"/>
                  <a:gd name="T2" fmla="*/ 7 w 17"/>
                  <a:gd name="T3" fmla="*/ 0 h 13"/>
                  <a:gd name="T4" fmla="*/ 17 w 17"/>
                  <a:gd name="T5" fmla="*/ 5 h 13"/>
                  <a:gd name="T6" fmla="*/ 17 w 17"/>
                  <a:gd name="T7" fmla="*/ 8 h 13"/>
                  <a:gd name="T8" fmla="*/ 5 w 17"/>
                  <a:gd name="T9" fmla="*/ 13 h 13"/>
                  <a:gd name="T10" fmla="*/ 0 w 17"/>
                  <a:gd name="T11" fmla="*/ 10 h 13"/>
                  <a:gd name="T12" fmla="*/ 4 w 17"/>
                  <a:gd name="T13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3">
                    <a:moveTo>
                      <a:pt x="4" y="3"/>
                    </a:moveTo>
                    <a:cubicBezTo>
                      <a:pt x="5" y="3"/>
                      <a:pt x="6" y="0"/>
                      <a:pt x="7" y="0"/>
                    </a:cubicBezTo>
                    <a:cubicBezTo>
                      <a:pt x="11" y="0"/>
                      <a:pt x="13" y="4"/>
                      <a:pt x="17" y="5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3" y="10"/>
                      <a:pt x="10" y="13"/>
                      <a:pt x="5" y="13"/>
                    </a:cubicBezTo>
                    <a:cubicBezTo>
                      <a:pt x="2" y="13"/>
                      <a:pt x="0" y="13"/>
                      <a:pt x="0" y="10"/>
                    </a:cubicBezTo>
                    <a:cubicBezTo>
                      <a:pt x="0" y="9"/>
                      <a:pt x="3" y="3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1" name="Freeform 162">
                <a:extLst>
                  <a:ext uri="{FF2B5EF4-FFF2-40B4-BE49-F238E27FC236}">
                    <a16:creationId xmlns:a16="http://schemas.microsoft.com/office/drawing/2014/main" id="{20077084-BB44-DF40-9C56-5D737806B3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7537" y="1371840"/>
                <a:ext cx="33459" cy="34698"/>
              </a:xfrm>
              <a:custGeom>
                <a:avLst/>
                <a:gdLst>
                  <a:gd name="T0" fmla="*/ 14 w 14"/>
                  <a:gd name="T1" fmla="*/ 12 h 14"/>
                  <a:gd name="T2" fmla="*/ 10 w 14"/>
                  <a:gd name="T3" fmla="*/ 13 h 14"/>
                  <a:gd name="T4" fmla="*/ 0 w 14"/>
                  <a:gd name="T5" fmla="*/ 6 h 14"/>
                  <a:gd name="T6" fmla="*/ 14 w 14"/>
                  <a:gd name="T7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4">
                    <a:moveTo>
                      <a:pt x="14" y="12"/>
                    </a:moveTo>
                    <a:cubicBezTo>
                      <a:pt x="14" y="14"/>
                      <a:pt x="10" y="13"/>
                      <a:pt x="10" y="13"/>
                    </a:cubicBezTo>
                    <a:cubicBezTo>
                      <a:pt x="6" y="13"/>
                      <a:pt x="0" y="10"/>
                      <a:pt x="0" y="6"/>
                    </a:cubicBezTo>
                    <a:cubicBezTo>
                      <a:pt x="0" y="0"/>
                      <a:pt x="14" y="6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2" name="Freeform 163">
                <a:extLst>
                  <a:ext uri="{FF2B5EF4-FFF2-40B4-BE49-F238E27FC236}">
                    <a16:creationId xmlns:a16="http://schemas.microsoft.com/office/drawing/2014/main" id="{13A369B6-11EF-6F44-9FE4-311D17EB6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4311" y="1259073"/>
                <a:ext cx="29741" cy="22306"/>
              </a:xfrm>
              <a:custGeom>
                <a:avLst/>
                <a:gdLst>
                  <a:gd name="T0" fmla="*/ 1 w 12"/>
                  <a:gd name="T1" fmla="*/ 9 h 9"/>
                  <a:gd name="T2" fmla="*/ 12 w 12"/>
                  <a:gd name="T3" fmla="*/ 6 h 9"/>
                  <a:gd name="T4" fmla="*/ 5 w 12"/>
                  <a:gd name="T5" fmla="*/ 0 h 9"/>
                  <a:gd name="T6" fmla="*/ 1 w 12"/>
                  <a:gd name="T7" fmla="*/ 6 h 9"/>
                  <a:gd name="T8" fmla="*/ 1 w 12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9">
                    <a:moveTo>
                      <a:pt x="1" y="9"/>
                    </a:moveTo>
                    <a:cubicBezTo>
                      <a:pt x="4" y="9"/>
                      <a:pt x="11" y="7"/>
                      <a:pt x="12" y="6"/>
                    </a:cubicBezTo>
                    <a:cubicBezTo>
                      <a:pt x="10" y="4"/>
                      <a:pt x="9" y="0"/>
                      <a:pt x="5" y="0"/>
                    </a:cubicBezTo>
                    <a:cubicBezTo>
                      <a:pt x="3" y="0"/>
                      <a:pt x="1" y="4"/>
                      <a:pt x="1" y="6"/>
                    </a:cubicBezTo>
                    <a:cubicBezTo>
                      <a:pt x="1" y="7"/>
                      <a:pt x="0" y="9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3" name="Freeform 164">
                <a:extLst>
                  <a:ext uri="{FF2B5EF4-FFF2-40B4-BE49-F238E27FC236}">
                    <a16:creationId xmlns:a16="http://schemas.microsoft.com/office/drawing/2014/main" id="{78789CE1-DA92-0E4A-8044-0650C3E1C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3283" y="1240484"/>
                <a:ext cx="65678" cy="26024"/>
              </a:xfrm>
              <a:custGeom>
                <a:avLst/>
                <a:gdLst>
                  <a:gd name="T0" fmla="*/ 0 w 27"/>
                  <a:gd name="T1" fmla="*/ 8 h 11"/>
                  <a:gd name="T2" fmla="*/ 13 w 27"/>
                  <a:gd name="T3" fmla="*/ 0 h 11"/>
                  <a:gd name="T4" fmla="*/ 27 w 27"/>
                  <a:gd name="T5" fmla="*/ 11 h 11"/>
                  <a:gd name="T6" fmla="*/ 18 w 27"/>
                  <a:gd name="T7" fmla="*/ 11 h 11"/>
                  <a:gd name="T8" fmla="*/ 1 w 27"/>
                  <a:gd name="T9" fmla="*/ 7 h 11"/>
                  <a:gd name="T10" fmla="*/ 0 w 27"/>
                  <a:gd name="T11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11">
                    <a:moveTo>
                      <a:pt x="0" y="8"/>
                    </a:moveTo>
                    <a:cubicBezTo>
                      <a:pt x="3" y="4"/>
                      <a:pt x="7" y="0"/>
                      <a:pt x="13" y="0"/>
                    </a:cubicBezTo>
                    <a:cubicBezTo>
                      <a:pt x="21" y="0"/>
                      <a:pt x="27" y="5"/>
                      <a:pt x="2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3" y="8"/>
                      <a:pt x="6" y="9"/>
                      <a:pt x="1" y="7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4" name="Freeform 165">
                <a:extLst>
                  <a:ext uri="{FF2B5EF4-FFF2-40B4-BE49-F238E27FC236}">
                    <a16:creationId xmlns:a16="http://schemas.microsoft.com/office/drawing/2014/main" id="{B7488787-7BA7-D04F-9862-3CEE87DB9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08442" y="1173567"/>
                <a:ext cx="90462" cy="32219"/>
              </a:xfrm>
              <a:custGeom>
                <a:avLst/>
                <a:gdLst>
                  <a:gd name="T0" fmla="*/ 0 w 37"/>
                  <a:gd name="T1" fmla="*/ 0 h 13"/>
                  <a:gd name="T2" fmla="*/ 34 w 37"/>
                  <a:gd name="T3" fmla="*/ 6 h 13"/>
                  <a:gd name="T4" fmla="*/ 37 w 37"/>
                  <a:gd name="T5" fmla="*/ 9 h 13"/>
                  <a:gd name="T6" fmla="*/ 24 w 37"/>
                  <a:gd name="T7" fmla="*/ 13 h 13"/>
                  <a:gd name="T8" fmla="*/ 3 w 37"/>
                  <a:gd name="T9" fmla="*/ 2 h 13"/>
                  <a:gd name="T10" fmla="*/ 0 w 37"/>
                  <a:gd name="T1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13">
                    <a:moveTo>
                      <a:pt x="0" y="0"/>
                    </a:moveTo>
                    <a:cubicBezTo>
                      <a:pt x="3" y="2"/>
                      <a:pt x="33" y="6"/>
                      <a:pt x="34" y="6"/>
                    </a:cubicBezTo>
                    <a:cubicBezTo>
                      <a:pt x="36" y="6"/>
                      <a:pt x="37" y="7"/>
                      <a:pt x="37" y="9"/>
                    </a:cubicBezTo>
                    <a:cubicBezTo>
                      <a:pt x="37" y="12"/>
                      <a:pt x="29" y="13"/>
                      <a:pt x="24" y="13"/>
                    </a:cubicBezTo>
                    <a:cubicBezTo>
                      <a:pt x="17" y="13"/>
                      <a:pt x="3" y="10"/>
                      <a:pt x="3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5" name="Freeform 166">
                <a:extLst>
                  <a:ext uri="{FF2B5EF4-FFF2-40B4-BE49-F238E27FC236}">
                    <a16:creationId xmlns:a16="http://schemas.microsoft.com/office/drawing/2014/main" id="{CF55F317-4717-0145-8BE5-443D8C95F1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0805" y="1218179"/>
                <a:ext cx="19827" cy="22306"/>
              </a:xfrm>
              <a:custGeom>
                <a:avLst/>
                <a:gdLst>
                  <a:gd name="T0" fmla="*/ 8 w 8"/>
                  <a:gd name="T1" fmla="*/ 5 h 9"/>
                  <a:gd name="T2" fmla="*/ 3 w 8"/>
                  <a:gd name="T3" fmla="*/ 9 h 9"/>
                  <a:gd name="T4" fmla="*/ 0 w 8"/>
                  <a:gd name="T5" fmla="*/ 5 h 9"/>
                  <a:gd name="T6" fmla="*/ 8 w 8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9">
                    <a:moveTo>
                      <a:pt x="8" y="5"/>
                    </a:moveTo>
                    <a:cubicBezTo>
                      <a:pt x="8" y="7"/>
                      <a:pt x="5" y="9"/>
                      <a:pt x="3" y="9"/>
                    </a:cubicBezTo>
                    <a:cubicBezTo>
                      <a:pt x="0" y="9"/>
                      <a:pt x="0" y="8"/>
                      <a:pt x="0" y="5"/>
                    </a:cubicBezTo>
                    <a:cubicBezTo>
                      <a:pt x="0" y="0"/>
                      <a:pt x="8" y="1"/>
                      <a:pt x="8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7" name="Group 7">
              <a:extLst>
                <a:ext uri="{FF2B5EF4-FFF2-40B4-BE49-F238E27FC236}">
                  <a16:creationId xmlns:a16="http://schemas.microsoft.com/office/drawing/2014/main" id="{4E8B2CD9-746C-B44A-A450-A54B49B9BC3E}"/>
                </a:ext>
              </a:extLst>
            </p:cNvPr>
            <p:cNvGrpSpPr/>
            <p:nvPr/>
          </p:nvGrpSpPr>
          <p:grpSpPr>
            <a:xfrm>
              <a:off x="327104" y="1009727"/>
              <a:ext cx="3095526" cy="2156210"/>
              <a:chOff x="1038083" y="809242"/>
              <a:chExt cx="3095526" cy="2156210"/>
            </a:xfrm>
            <a:grpFill/>
          </p:grpSpPr>
          <p:sp>
            <p:nvSpPr>
              <p:cNvPr id="18" name="Oval 8">
                <a:extLst>
                  <a:ext uri="{FF2B5EF4-FFF2-40B4-BE49-F238E27FC236}">
                    <a16:creationId xmlns:a16="http://schemas.microsoft.com/office/drawing/2014/main" id="{E58186E0-F319-D442-909A-EA174E9249E2}"/>
                  </a:ext>
                </a:extLst>
              </p:cNvPr>
              <p:cNvSpPr/>
              <p:nvPr/>
            </p:nvSpPr>
            <p:spPr>
              <a:xfrm>
                <a:off x="2223255" y="2002097"/>
                <a:ext cx="58242" cy="58243"/>
              </a:xfrm>
              <a:prstGeom prst="ellipse">
                <a:avLst/>
              </a:prstGeom>
              <a:grpFill/>
              <a:ln w="1905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09585">
                  <a:defRPr/>
                </a:pPr>
                <a:endParaRPr lang="de-DE" sz="2400">
                  <a:solidFill>
                    <a:srgbClr val="000000"/>
                  </a:solidFill>
                  <a:latin typeface="Century Gothic" panose="020B0502020202020204" pitchFamily="34" charset="0"/>
                  <a:cs typeface="Raleway"/>
                </a:endParaRPr>
              </a:p>
            </p:txBody>
          </p:sp>
          <p:sp>
            <p:nvSpPr>
              <p:cNvPr id="19" name="Freeform 87">
                <a:extLst>
                  <a:ext uri="{FF2B5EF4-FFF2-40B4-BE49-F238E27FC236}">
                    <a16:creationId xmlns:a16="http://schemas.microsoft.com/office/drawing/2014/main" id="{58810CB9-FFA9-1C42-B11F-B6D655689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1791" y="1516826"/>
                <a:ext cx="201990" cy="92941"/>
              </a:xfrm>
              <a:custGeom>
                <a:avLst/>
                <a:gdLst>
                  <a:gd name="T0" fmla="*/ 82 w 83"/>
                  <a:gd name="T1" fmla="*/ 21 h 38"/>
                  <a:gd name="T2" fmla="*/ 69 w 83"/>
                  <a:gd name="T3" fmla="*/ 31 h 38"/>
                  <a:gd name="T4" fmla="*/ 47 w 83"/>
                  <a:gd name="T5" fmla="*/ 38 h 38"/>
                  <a:gd name="T6" fmla="*/ 21 w 83"/>
                  <a:gd name="T7" fmla="*/ 33 h 38"/>
                  <a:gd name="T8" fmla="*/ 9 w 83"/>
                  <a:gd name="T9" fmla="*/ 28 h 38"/>
                  <a:gd name="T10" fmla="*/ 11 w 83"/>
                  <a:gd name="T11" fmla="*/ 26 h 38"/>
                  <a:gd name="T12" fmla="*/ 13 w 83"/>
                  <a:gd name="T13" fmla="*/ 18 h 38"/>
                  <a:gd name="T14" fmla="*/ 1 w 83"/>
                  <a:gd name="T15" fmla="*/ 17 h 38"/>
                  <a:gd name="T16" fmla="*/ 15 w 83"/>
                  <a:gd name="T17" fmla="*/ 14 h 38"/>
                  <a:gd name="T18" fmla="*/ 14 w 83"/>
                  <a:gd name="T19" fmla="*/ 12 h 38"/>
                  <a:gd name="T20" fmla="*/ 0 w 83"/>
                  <a:gd name="T21" fmla="*/ 5 h 38"/>
                  <a:gd name="T22" fmla="*/ 5 w 83"/>
                  <a:gd name="T23" fmla="*/ 6 h 38"/>
                  <a:gd name="T24" fmla="*/ 5 w 83"/>
                  <a:gd name="T25" fmla="*/ 4 h 38"/>
                  <a:gd name="T26" fmla="*/ 11 w 83"/>
                  <a:gd name="T27" fmla="*/ 0 h 38"/>
                  <a:gd name="T28" fmla="*/ 13 w 83"/>
                  <a:gd name="T29" fmla="*/ 0 h 38"/>
                  <a:gd name="T30" fmla="*/ 15 w 83"/>
                  <a:gd name="T31" fmla="*/ 5 h 38"/>
                  <a:gd name="T32" fmla="*/ 19 w 83"/>
                  <a:gd name="T33" fmla="*/ 11 h 38"/>
                  <a:gd name="T34" fmla="*/ 24 w 83"/>
                  <a:gd name="T35" fmla="*/ 9 h 38"/>
                  <a:gd name="T36" fmla="*/ 24 w 83"/>
                  <a:gd name="T37" fmla="*/ 5 h 38"/>
                  <a:gd name="T38" fmla="*/ 28 w 83"/>
                  <a:gd name="T39" fmla="*/ 8 h 38"/>
                  <a:gd name="T40" fmla="*/ 35 w 83"/>
                  <a:gd name="T41" fmla="*/ 6 h 38"/>
                  <a:gd name="T42" fmla="*/ 39 w 83"/>
                  <a:gd name="T43" fmla="*/ 8 h 38"/>
                  <a:gd name="T44" fmla="*/ 39 w 83"/>
                  <a:gd name="T45" fmla="*/ 5 h 38"/>
                  <a:gd name="T46" fmla="*/ 48 w 83"/>
                  <a:gd name="T47" fmla="*/ 6 h 38"/>
                  <a:gd name="T48" fmla="*/ 58 w 83"/>
                  <a:gd name="T49" fmla="*/ 5 h 38"/>
                  <a:gd name="T50" fmla="*/ 59 w 83"/>
                  <a:gd name="T51" fmla="*/ 1 h 38"/>
                  <a:gd name="T52" fmla="*/ 62 w 83"/>
                  <a:gd name="T53" fmla="*/ 1 h 38"/>
                  <a:gd name="T54" fmla="*/ 67 w 83"/>
                  <a:gd name="T55" fmla="*/ 4 h 38"/>
                  <a:gd name="T56" fmla="*/ 74 w 83"/>
                  <a:gd name="T57" fmla="*/ 3 h 38"/>
                  <a:gd name="T58" fmla="*/ 72 w 83"/>
                  <a:gd name="T59" fmla="*/ 6 h 38"/>
                  <a:gd name="T60" fmla="*/ 83 w 83"/>
                  <a:gd name="T61" fmla="*/ 20 h 38"/>
                  <a:gd name="T62" fmla="*/ 82 w 83"/>
                  <a:gd name="T63" fmla="*/ 2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3" h="38">
                    <a:moveTo>
                      <a:pt x="82" y="21"/>
                    </a:moveTo>
                    <a:cubicBezTo>
                      <a:pt x="80" y="25"/>
                      <a:pt x="73" y="30"/>
                      <a:pt x="69" y="31"/>
                    </a:cubicBezTo>
                    <a:cubicBezTo>
                      <a:pt x="62" y="33"/>
                      <a:pt x="57" y="38"/>
                      <a:pt x="47" y="38"/>
                    </a:cubicBezTo>
                    <a:cubicBezTo>
                      <a:pt x="37" y="38"/>
                      <a:pt x="29" y="35"/>
                      <a:pt x="21" y="33"/>
                    </a:cubicBezTo>
                    <a:cubicBezTo>
                      <a:pt x="17" y="32"/>
                      <a:pt x="15" y="28"/>
                      <a:pt x="9" y="28"/>
                    </a:cubicBezTo>
                    <a:cubicBezTo>
                      <a:pt x="10" y="27"/>
                      <a:pt x="11" y="26"/>
                      <a:pt x="11" y="26"/>
                    </a:cubicBezTo>
                    <a:cubicBezTo>
                      <a:pt x="11" y="23"/>
                      <a:pt x="12" y="21"/>
                      <a:pt x="13" y="18"/>
                    </a:cubicBezTo>
                    <a:cubicBezTo>
                      <a:pt x="8" y="17"/>
                      <a:pt x="3" y="19"/>
                      <a:pt x="1" y="17"/>
                    </a:cubicBezTo>
                    <a:cubicBezTo>
                      <a:pt x="5" y="17"/>
                      <a:pt x="12" y="15"/>
                      <a:pt x="15" y="14"/>
                    </a:cubicBezTo>
                    <a:cubicBezTo>
                      <a:pt x="15" y="13"/>
                      <a:pt x="14" y="13"/>
                      <a:pt x="14" y="12"/>
                    </a:cubicBezTo>
                    <a:cubicBezTo>
                      <a:pt x="11" y="12"/>
                      <a:pt x="0" y="8"/>
                      <a:pt x="0" y="5"/>
                    </a:cubicBezTo>
                    <a:cubicBezTo>
                      <a:pt x="2" y="4"/>
                      <a:pt x="4" y="5"/>
                      <a:pt x="5" y="6"/>
                    </a:cubicBezTo>
                    <a:cubicBezTo>
                      <a:pt x="5" y="5"/>
                      <a:pt x="5" y="4"/>
                      <a:pt x="5" y="4"/>
                    </a:cubicBezTo>
                    <a:cubicBezTo>
                      <a:pt x="8" y="4"/>
                      <a:pt x="8" y="0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3" y="2"/>
                      <a:pt x="14" y="3"/>
                      <a:pt x="15" y="5"/>
                    </a:cubicBezTo>
                    <a:cubicBezTo>
                      <a:pt x="14" y="7"/>
                      <a:pt x="17" y="11"/>
                      <a:pt x="19" y="11"/>
                    </a:cubicBezTo>
                    <a:cubicBezTo>
                      <a:pt x="21" y="11"/>
                      <a:pt x="23" y="9"/>
                      <a:pt x="24" y="9"/>
                    </a:cubicBezTo>
                    <a:cubicBezTo>
                      <a:pt x="23" y="7"/>
                      <a:pt x="23" y="6"/>
                      <a:pt x="24" y="5"/>
                    </a:cubicBezTo>
                    <a:cubicBezTo>
                      <a:pt x="25" y="6"/>
                      <a:pt x="26" y="8"/>
                      <a:pt x="28" y="8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7" y="6"/>
                      <a:pt x="38" y="7"/>
                      <a:pt x="39" y="8"/>
                    </a:cubicBezTo>
                    <a:cubicBezTo>
                      <a:pt x="38" y="7"/>
                      <a:pt x="39" y="6"/>
                      <a:pt x="39" y="5"/>
                    </a:cubicBezTo>
                    <a:cubicBezTo>
                      <a:pt x="43" y="5"/>
                      <a:pt x="45" y="6"/>
                      <a:pt x="48" y="6"/>
                    </a:cubicBezTo>
                    <a:cubicBezTo>
                      <a:pt x="52" y="6"/>
                      <a:pt x="55" y="2"/>
                      <a:pt x="58" y="5"/>
                    </a:cubicBezTo>
                    <a:cubicBezTo>
                      <a:pt x="58" y="3"/>
                      <a:pt x="58" y="2"/>
                      <a:pt x="59" y="1"/>
                    </a:cubicBezTo>
                    <a:cubicBezTo>
                      <a:pt x="61" y="1"/>
                      <a:pt x="61" y="2"/>
                      <a:pt x="62" y="1"/>
                    </a:cubicBezTo>
                    <a:cubicBezTo>
                      <a:pt x="62" y="4"/>
                      <a:pt x="64" y="4"/>
                      <a:pt x="67" y="4"/>
                    </a:cubicBezTo>
                    <a:cubicBezTo>
                      <a:pt x="70" y="4"/>
                      <a:pt x="71" y="3"/>
                      <a:pt x="74" y="3"/>
                    </a:cubicBezTo>
                    <a:cubicBezTo>
                      <a:pt x="73" y="4"/>
                      <a:pt x="72" y="5"/>
                      <a:pt x="72" y="6"/>
                    </a:cubicBezTo>
                    <a:cubicBezTo>
                      <a:pt x="72" y="14"/>
                      <a:pt x="83" y="12"/>
                      <a:pt x="83" y="20"/>
                    </a:cubicBezTo>
                    <a:lnTo>
                      <a:pt x="82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" name="Freeform 88">
                <a:extLst>
                  <a:ext uri="{FF2B5EF4-FFF2-40B4-BE49-F238E27FC236}">
                    <a16:creationId xmlns:a16="http://schemas.microsoft.com/office/drawing/2014/main" id="{E6CCE3D6-4F95-B941-8A6D-90D6DD9D4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3656" y="2634586"/>
                <a:ext cx="208186" cy="71874"/>
              </a:xfrm>
              <a:custGeom>
                <a:avLst/>
                <a:gdLst>
                  <a:gd name="T0" fmla="*/ 85 w 85"/>
                  <a:gd name="T1" fmla="*/ 26 h 29"/>
                  <a:gd name="T2" fmla="*/ 74 w 85"/>
                  <a:gd name="T3" fmla="*/ 29 h 29"/>
                  <a:gd name="T4" fmla="*/ 58 w 85"/>
                  <a:gd name="T5" fmla="*/ 27 h 29"/>
                  <a:gd name="T6" fmla="*/ 58 w 85"/>
                  <a:gd name="T7" fmla="*/ 26 h 29"/>
                  <a:gd name="T8" fmla="*/ 61 w 85"/>
                  <a:gd name="T9" fmla="*/ 23 h 29"/>
                  <a:gd name="T10" fmla="*/ 51 w 85"/>
                  <a:gd name="T11" fmla="*/ 17 h 29"/>
                  <a:gd name="T12" fmla="*/ 48 w 85"/>
                  <a:gd name="T13" fmla="*/ 14 h 29"/>
                  <a:gd name="T14" fmla="*/ 42 w 85"/>
                  <a:gd name="T15" fmla="*/ 14 h 29"/>
                  <a:gd name="T16" fmla="*/ 32 w 85"/>
                  <a:gd name="T17" fmla="*/ 10 h 29"/>
                  <a:gd name="T18" fmla="*/ 23 w 85"/>
                  <a:gd name="T19" fmla="*/ 10 h 29"/>
                  <a:gd name="T20" fmla="*/ 23 w 85"/>
                  <a:gd name="T21" fmla="*/ 7 h 29"/>
                  <a:gd name="T22" fmla="*/ 19 w 85"/>
                  <a:gd name="T23" fmla="*/ 6 h 29"/>
                  <a:gd name="T24" fmla="*/ 3 w 85"/>
                  <a:gd name="T25" fmla="*/ 13 h 29"/>
                  <a:gd name="T26" fmla="*/ 0 w 85"/>
                  <a:gd name="T27" fmla="*/ 13 h 29"/>
                  <a:gd name="T28" fmla="*/ 24 w 85"/>
                  <a:gd name="T29" fmla="*/ 0 h 29"/>
                  <a:gd name="T30" fmla="*/ 52 w 85"/>
                  <a:gd name="T31" fmla="*/ 7 h 29"/>
                  <a:gd name="T32" fmla="*/ 57 w 85"/>
                  <a:gd name="T33" fmla="*/ 11 h 29"/>
                  <a:gd name="T34" fmla="*/ 74 w 85"/>
                  <a:gd name="T35" fmla="*/ 18 h 29"/>
                  <a:gd name="T36" fmla="*/ 74 w 85"/>
                  <a:gd name="T37" fmla="*/ 20 h 29"/>
                  <a:gd name="T38" fmla="*/ 79 w 85"/>
                  <a:gd name="T39" fmla="*/ 20 h 29"/>
                  <a:gd name="T40" fmla="*/ 85 w 85"/>
                  <a:gd name="T41" fmla="*/ 2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" h="29">
                    <a:moveTo>
                      <a:pt x="85" y="26"/>
                    </a:moveTo>
                    <a:cubicBezTo>
                      <a:pt x="83" y="29"/>
                      <a:pt x="78" y="29"/>
                      <a:pt x="74" y="29"/>
                    </a:cubicBezTo>
                    <a:cubicBezTo>
                      <a:pt x="68" y="29"/>
                      <a:pt x="63" y="27"/>
                      <a:pt x="58" y="27"/>
                    </a:cubicBezTo>
                    <a:cubicBezTo>
                      <a:pt x="58" y="27"/>
                      <a:pt x="58" y="26"/>
                      <a:pt x="58" y="26"/>
                    </a:cubicBezTo>
                    <a:cubicBezTo>
                      <a:pt x="59" y="26"/>
                      <a:pt x="60" y="24"/>
                      <a:pt x="61" y="23"/>
                    </a:cubicBezTo>
                    <a:cubicBezTo>
                      <a:pt x="56" y="21"/>
                      <a:pt x="52" y="21"/>
                      <a:pt x="51" y="17"/>
                    </a:cubicBezTo>
                    <a:cubicBezTo>
                      <a:pt x="49" y="17"/>
                      <a:pt x="49" y="15"/>
                      <a:pt x="48" y="14"/>
                    </a:cubicBezTo>
                    <a:cubicBezTo>
                      <a:pt x="45" y="13"/>
                      <a:pt x="44" y="14"/>
                      <a:pt x="42" y="14"/>
                    </a:cubicBezTo>
                    <a:cubicBezTo>
                      <a:pt x="38" y="14"/>
                      <a:pt x="36" y="10"/>
                      <a:pt x="32" y="10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22" y="9"/>
                      <a:pt x="22" y="8"/>
                      <a:pt x="23" y="7"/>
                    </a:cubicBezTo>
                    <a:cubicBezTo>
                      <a:pt x="22" y="5"/>
                      <a:pt x="20" y="6"/>
                      <a:pt x="19" y="6"/>
                    </a:cubicBezTo>
                    <a:cubicBezTo>
                      <a:pt x="13" y="6"/>
                      <a:pt x="5" y="10"/>
                      <a:pt x="3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5"/>
                      <a:pt x="11" y="0"/>
                      <a:pt x="24" y="0"/>
                    </a:cubicBezTo>
                    <a:cubicBezTo>
                      <a:pt x="36" y="0"/>
                      <a:pt x="42" y="7"/>
                      <a:pt x="52" y="7"/>
                    </a:cubicBezTo>
                    <a:cubicBezTo>
                      <a:pt x="54" y="7"/>
                      <a:pt x="56" y="10"/>
                      <a:pt x="57" y="11"/>
                    </a:cubicBezTo>
                    <a:cubicBezTo>
                      <a:pt x="61" y="15"/>
                      <a:pt x="68" y="18"/>
                      <a:pt x="74" y="18"/>
                    </a:cubicBezTo>
                    <a:cubicBezTo>
                      <a:pt x="74" y="18"/>
                      <a:pt x="74" y="19"/>
                      <a:pt x="74" y="20"/>
                    </a:cubicBezTo>
                    <a:cubicBezTo>
                      <a:pt x="79" y="20"/>
                      <a:pt x="79" y="20"/>
                      <a:pt x="79" y="20"/>
                    </a:cubicBezTo>
                    <a:cubicBezTo>
                      <a:pt x="82" y="21"/>
                      <a:pt x="83" y="25"/>
                      <a:pt x="85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" name="Freeform 89">
                <a:extLst>
                  <a:ext uri="{FF2B5EF4-FFF2-40B4-BE49-F238E27FC236}">
                    <a16:creationId xmlns:a16="http://schemas.microsoft.com/office/drawing/2014/main" id="{80C59217-1016-8C4F-A01E-E2527794E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3397" y="2661849"/>
                <a:ext cx="8675" cy="12392"/>
              </a:xfrm>
              <a:custGeom>
                <a:avLst/>
                <a:gdLst>
                  <a:gd name="T0" fmla="*/ 4 w 4"/>
                  <a:gd name="T1" fmla="*/ 0 h 5"/>
                  <a:gd name="T2" fmla="*/ 4 w 4"/>
                  <a:gd name="T3" fmla="*/ 5 h 5"/>
                  <a:gd name="T4" fmla="*/ 0 w 4"/>
                  <a:gd name="T5" fmla="*/ 5 h 5"/>
                  <a:gd name="T6" fmla="*/ 2 w 4"/>
                  <a:gd name="T7" fmla="*/ 2 h 5"/>
                  <a:gd name="T8" fmla="*/ 2 w 4"/>
                  <a:gd name="T9" fmla="*/ 0 h 5"/>
                  <a:gd name="T10" fmla="*/ 3 w 4"/>
                  <a:gd name="T11" fmla="*/ 0 h 5"/>
                  <a:gd name="T12" fmla="*/ 4 w 4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>
                    <a:moveTo>
                      <a:pt x="4" y="0"/>
                    </a:moveTo>
                    <a:cubicBezTo>
                      <a:pt x="4" y="2"/>
                      <a:pt x="4" y="3"/>
                      <a:pt x="4" y="5"/>
                    </a:cubicBezTo>
                    <a:cubicBezTo>
                      <a:pt x="4" y="5"/>
                      <a:pt x="0" y="5"/>
                      <a:pt x="0" y="5"/>
                    </a:cubicBezTo>
                    <a:cubicBezTo>
                      <a:pt x="0" y="3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" name="Freeform 90">
                <a:extLst>
                  <a:ext uri="{FF2B5EF4-FFF2-40B4-BE49-F238E27FC236}">
                    <a16:creationId xmlns:a16="http://schemas.microsoft.com/office/drawing/2014/main" id="{F8235E34-EEDC-C742-9D99-8059936D0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490" y="2732483"/>
                <a:ext cx="34698" cy="14870"/>
              </a:xfrm>
              <a:custGeom>
                <a:avLst/>
                <a:gdLst>
                  <a:gd name="T0" fmla="*/ 11 w 14"/>
                  <a:gd name="T1" fmla="*/ 2 h 6"/>
                  <a:gd name="T2" fmla="*/ 14 w 14"/>
                  <a:gd name="T3" fmla="*/ 4 h 6"/>
                  <a:gd name="T4" fmla="*/ 4 w 14"/>
                  <a:gd name="T5" fmla="*/ 6 h 6"/>
                  <a:gd name="T6" fmla="*/ 0 w 14"/>
                  <a:gd name="T7" fmla="*/ 2 h 6"/>
                  <a:gd name="T8" fmla="*/ 2 w 14"/>
                  <a:gd name="T9" fmla="*/ 0 h 6"/>
                  <a:gd name="T10" fmla="*/ 12 w 14"/>
                  <a:gd name="T11" fmla="*/ 2 h 6"/>
                  <a:gd name="T12" fmla="*/ 11 w 14"/>
                  <a:gd name="T13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6">
                    <a:moveTo>
                      <a:pt x="11" y="2"/>
                    </a:moveTo>
                    <a:cubicBezTo>
                      <a:pt x="13" y="2"/>
                      <a:pt x="13" y="3"/>
                      <a:pt x="14" y="4"/>
                    </a:cubicBezTo>
                    <a:cubicBezTo>
                      <a:pt x="10" y="5"/>
                      <a:pt x="8" y="6"/>
                      <a:pt x="4" y="6"/>
                    </a:cubicBezTo>
                    <a:cubicBezTo>
                      <a:pt x="2" y="6"/>
                      <a:pt x="0" y="4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6" y="0"/>
                      <a:pt x="10" y="2"/>
                      <a:pt x="12" y="2"/>
                    </a:cubicBezTo>
                    <a:lnTo>
                      <a:pt x="11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Freeform 91">
                <a:extLst>
                  <a:ext uri="{FF2B5EF4-FFF2-40B4-BE49-F238E27FC236}">
                    <a16:creationId xmlns:a16="http://schemas.microsoft.com/office/drawing/2014/main" id="{7C27E2C5-6BD0-D744-AC14-C542AEC4B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8068" y="2730004"/>
                <a:ext cx="29741" cy="12392"/>
              </a:xfrm>
              <a:custGeom>
                <a:avLst/>
                <a:gdLst>
                  <a:gd name="T0" fmla="*/ 12 w 12"/>
                  <a:gd name="T1" fmla="*/ 3 h 5"/>
                  <a:gd name="T2" fmla="*/ 7 w 12"/>
                  <a:gd name="T3" fmla="*/ 5 h 5"/>
                  <a:gd name="T4" fmla="*/ 0 w 12"/>
                  <a:gd name="T5" fmla="*/ 2 h 5"/>
                  <a:gd name="T6" fmla="*/ 3 w 12"/>
                  <a:gd name="T7" fmla="*/ 0 h 5"/>
                  <a:gd name="T8" fmla="*/ 12 w 12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">
                    <a:moveTo>
                      <a:pt x="12" y="3"/>
                    </a:moveTo>
                    <a:cubicBezTo>
                      <a:pt x="11" y="5"/>
                      <a:pt x="9" y="5"/>
                      <a:pt x="7" y="5"/>
                    </a:cubicBezTo>
                    <a:cubicBezTo>
                      <a:pt x="4" y="5"/>
                      <a:pt x="0" y="5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11" y="2"/>
                      <a:pt x="12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Freeform 92">
                <a:extLst>
                  <a:ext uri="{FF2B5EF4-FFF2-40B4-BE49-F238E27FC236}">
                    <a16:creationId xmlns:a16="http://schemas.microsoft.com/office/drawing/2014/main" id="{06CE6A72-5F38-8949-AB92-1D4998F243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4320" y="2701503"/>
                <a:ext cx="118963" cy="48329"/>
              </a:xfrm>
              <a:custGeom>
                <a:avLst/>
                <a:gdLst>
                  <a:gd name="T0" fmla="*/ 41 w 49"/>
                  <a:gd name="T1" fmla="*/ 7 h 20"/>
                  <a:gd name="T2" fmla="*/ 49 w 49"/>
                  <a:gd name="T3" fmla="*/ 14 h 20"/>
                  <a:gd name="T4" fmla="*/ 38 w 49"/>
                  <a:gd name="T5" fmla="*/ 14 h 20"/>
                  <a:gd name="T6" fmla="*/ 33 w 49"/>
                  <a:gd name="T7" fmla="*/ 16 h 20"/>
                  <a:gd name="T8" fmla="*/ 30 w 49"/>
                  <a:gd name="T9" fmla="*/ 15 h 20"/>
                  <a:gd name="T10" fmla="*/ 23 w 49"/>
                  <a:gd name="T11" fmla="*/ 20 h 20"/>
                  <a:gd name="T12" fmla="*/ 20 w 49"/>
                  <a:gd name="T13" fmla="*/ 16 h 20"/>
                  <a:gd name="T14" fmla="*/ 7 w 49"/>
                  <a:gd name="T15" fmla="*/ 15 h 20"/>
                  <a:gd name="T16" fmla="*/ 4 w 49"/>
                  <a:gd name="T17" fmla="*/ 15 h 20"/>
                  <a:gd name="T18" fmla="*/ 3 w 49"/>
                  <a:gd name="T19" fmla="*/ 18 h 20"/>
                  <a:gd name="T20" fmla="*/ 0 w 49"/>
                  <a:gd name="T21" fmla="*/ 13 h 20"/>
                  <a:gd name="T22" fmla="*/ 1 w 49"/>
                  <a:gd name="T23" fmla="*/ 12 h 20"/>
                  <a:gd name="T24" fmla="*/ 14 w 49"/>
                  <a:gd name="T25" fmla="*/ 12 h 20"/>
                  <a:gd name="T26" fmla="*/ 12 w 49"/>
                  <a:gd name="T27" fmla="*/ 5 h 20"/>
                  <a:gd name="T28" fmla="*/ 8 w 49"/>
                  <a:gd name="T29" fmla="*/ 2 h 20"/>
                  <a:gd name="T30" fmla="*/ 11 w 49"/>
                  <a:gd name="T31" fmla="*/ 0 h 20"/>
                  <a:gd name="T32" fmla="*/ 18 w 49"/>
                  <a:gd name="T33" fmla="*/ 2 h 20"/>
                  <a:gd name="T34" fmla="*/ 26 w 49"/>
                  <a:gd name="T35" fmla="*/ 1 h 20"/>
                  <a:gd name="T36" fmla="*/ 42 w 49"/>
                  <a:gd name="T37" fmla="*/ 9 h 20"/>
                  <a:gd name="T38" fmla="*/ 41 w 49"/>
                  <a:gd name="T3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9" h="20">
                    <a:moveTo>
                      <a:pt x="41" y="7"/>
                    </a:moveTo>
                    <a:cubicBezTo>
                      <a:pt x="44" y="10"/>
                      <a:pt x="47" y="11"/>
                      <a:pt x="49" y="14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6" y="15"/>
                      <a:pt x="35" y="16"/>
                      <a:pt x="33" y="16"/>
                    </a:cubicBezTo>
                    <a:cubicBezTo>
                      <a:pt x="31" y="16"/>
                      <a:pt x="31" y="15"/>
                      <a:pt x="30" y="15"/>
                    </a:cubicBezTo>
                    <a:cubicBezTo>
                      <a:pt x="26" y="15"/>
                      <a:pt x="27" y="20"/>
                      <a:pt x="23" y="20"/>
                    </a:cubicBezTo>
                    <a:cubicBezTo>
                      <a:pt x="21" y="20"/>
                      <a:pt x="21" y="17"/>
                      <a:pt x="20" y="16"/>
                    </a:cubicBezTo>
                    <a:cubicBezTo>
                      <a:pt x="17" y="14"/>
                      <a:pt x="10" y="15"/>
                      <a:pt x="7" y="15"/>
                    </a:cubicBezTo>
                    <a:cubicBezTo>
                      <a:pt x="5" y="15"/>
                      <a:pt x="5" y="16"/>
                      <a:pt x="4" y="15"/>
                    </a:cubicBezTo>
                    <a:cubicBezTo>
                      <a:pt x="4" y="16"/>
                      <a:pt x="3" y="17"/>
                      <a:pt x="3" y="18"/>
                    </a:cubicBezTo>
                    <a:cubicBezTo>
                      <a:pt x="2" y="17"/>
                      <a:pt x="0" y="15"/>
                      <a:pt x="0" y="13"/>
                    </a:cubicBezTo>
                    <a:cubicBezTo>
                      <a:pt x="0" y="13"/>
                      <a:pt x="1" y="12"/>
                      <a:pt x="1" y="12"/>
                    </a:cubicBezTo>
                    <a:cubicBezTo>
                      <a:pt x="8" y="12"/>
                      <a:pt x="11" y="13"/>
                      <a:pt x="14" y="12"/>
                    </a:cubicBezTo>
                    <a:cubicBezTo>
                      <a:pt x="12" y="10"/>
                      <a:pt x="12" y="8"/>
                      <a:pt x="12" y="5"/>
                    </a:cubicBezTo>
                    <a:cubicBezTo>
                      <a:pt x="10" y="5"/>
                      <a:pt x="8" y="4"/>
                      <a:pt x="8" y="2"/>
                    </a:cubicBezTo>
                    <a:cubicBezTo>
                      <a:pt x="8" y="1"/>
                      <a:pt x="10" y="0"/>
                      <a:pt x="11" y="0"/>
                    </a:cubicBezTo>
                    <a:cubicBezTo>
                      <a:pt x="13" y="0"/>
                      <a:pt x="15" y="2"/>
                      <a:pt x="18" y="2"/>
                    </a:cubicBezTo>
                    <a:cubicBezTo>
                      <a:pt x="21" y="2"/>
                      <a:pt x="23" y="1"/>
                      <a:pt x="26" y="1"/>
                    </a:cubicBezTo>
                    <a:cubicBezTo>
                      <a:pt x="35" y="1"/>
                      <a:pt x="37" y="6"/>
                      <a:pt x="42" y="9"/>
                    </a:cubicBezTo>
                    <a:lnTo>
                      <a:pt x="41" y="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" name="Freeform 93">
                <a:extLst>
                  <a:ext uri="{FF2B5EF4-FFF2-40B4-BE49-F238E27FC236}">
                    <a16:creationId xmlns:a16="http://schemas.microsoft.com/office/drawing/2014/main" id="{AC0CD138-AAE9-CA41-95E8-44D11D701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5879" y="2894819"/>
                <a:ext cx="14870" cy="14870"/>
              </a:xfrm>
              <a:custGeom>
                <a:avLst/>
                <a:gdLst>
                  <a:gd name="T0" fmla="*/ 6 w 6"/>
                  <a:gd name="T1" fmla="*/ 2 h 6"/>
                  <a:gd name="T2" fmla="*/ 6 w 6"/>
                  <a:gd name="T3" fmla="*/ 0 h 6"/>
                  <a:gd name="T4" fmla="*/ 4 w 6"/>
                  <a:gd name="T5" fmla="*/ 0 h 6"/>
                  <a:gd name="T6" fmla="*/ 0 w 6"/>
                  <a:gd name="T7" fmla="*/ 5 h 6"/>
                  <a:gd name="T8" fmla="*/ 3 w 6"/>
                  <a:gd name="T9" fmla="*/ 5 h 6"/>
                  <a:gd name="T10" fmla="*/ 6 w 6"/>
                  <a:gd name="T11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6">
                    <a:moveTo>
                      <a:pt x="6" y="2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2" y="0"/>
                      <a:pt x="0" y="3"/>
                      <a:pt x="0" y="5"/>
                    </a:cubicBezTo>
                    <a:cubicBezTo>
                      <a:pt x="0" y="6"/>
                      <a:pt x="2" y="5"/>
                      <a:pt x="3" y="5"/>
                    </a:cubicBezTo>
                    <a:cubicBezTo>
                      <a:pt x="5" y="5"/>
                      <a:pt x="6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" name="Freeform 97">
                <a:extLst>
                  <a:ext uri="{FF2B5EF4-FFF2-40B4-BE49-F238E27FC236}">
                    <a16:creationId xmlns:a16="http://schemas.microsoft.com/office/drawing/2014/main" id="{045E253B-2CB4-474B-9C0D-F60126A7E5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1294" y="2596171"/>
                <a:ext cx="8675" cy="14870"/>
              </a:xfrm>
              <a:custGeom>
                <a:avLst/>
                <a:gdLst>
                  <a:gd name="T0" fmla="*/ 1 w 4"/>
                  <a:gd name="T1" fmla="*/ 0 h 6"/>
                  <a:gd name="T2" fmla="*/ 4 w 4"/>
                  <a:gd name="T3" fmla="*/ 4 h 6"/>
                  <a:gd name="T4" fmla="*/ 3 w 4"/>
                  <a:gd name="T5" fmla="*/ 6 h 6"/>
                  <a:gd name="T6" fmla="*/ 0 w 4"/>
                  <a:gd name="T7" fmla="*/ 0 h 6"/>
                  <a:gd name="T8" fmla="*/ 1 w 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cubicBezTo>
                      <a:pt x="3" y="1"/>
                      <a:pt x="4" y="2"/>
                      <a:pt x="4" y="4"/>
                    </a:cubicBezTo>
                    <a:cubicBezTo>
                      <a:pt x="4" y="5"/>
                      <a:pt x="3" y="6"/>
                      <a:pt x="3" y="6"/>
                    </a:cubicBezTo>
                    <a:cubicBezTo>
                      <a:pt x="0" y="6"/>
                      <a:pt x="0" y="3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" name="Freeform 98">
                <a:extLst>
                  <a:ext uri="{FF2B5EF4-FFF2-40B4-BE49-F238E27FC236}">
                    <a16:creationId xmlns:a16="http://schemas.microsoft.com/office/drawing/2014/main" id="{81DD34BD-5EDE-F842-9ABF-11E575AD21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381" y="2556516"/>
                <a:ext cx="16110" cy="4957"/>
              </a:xfrm>
              <a:custGeom>
                <a:avLst/>
                <a:gdLst>
                  <a:gd name="T0" fmla="*/ 0 w 7"/>
                  <a:gd name="T1" fmla="*/ 2 h 2"/>
                  <a:gd name="T2" fmla="*/ 4 w 7"/>
                  <a:gd name="T3" fmla="*/ 0 h 2"/>
                  <a:gd name="T4" fmla="*/ 7 w 7"/>
                  <a:gd name="T5" fmla="*/ 2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7" y="1"/>
                      <a:pt x="7" y="2"/>
                    </a:cubicBezTo>
                    <a:cubicBezTo>
                      <a:pt x="4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" name="Freeform 99">
                <a:extLst>
                  <a:ext uri="{FF2B5EF4-FFF2-40B4-BE49-F238E27FC236}">
                    <a16:creationId xmlns:a16="http://schemas.microsoft.com/office/drawing/2014/main" id="{83B03D70-5263-404C-ABED-74F5B6253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882" y="2563951"/>
                <a:ext cx="4957" cy="7435"/>
              </a:xfrm>
              <a:custGeom>
                <a:avLst/>
                <a:gdLst>
                  <a:gd name="T0" fmla="*/ 2 w 2"/>
                  <a:gd name="T1" fmla="*/ 3 h 3"/>
                  <a:gd name="T2" fmla="*/ 1 w 2"/>
                  <a:gd name="T3" fmla="*/ 0 h 3"/>
                  <a:gd name="T4" fmla="*/ 2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3"/>
                      <a:pt x="0" y="1"/>
                      <a:pt x="1" y="0"/>
                    </a:cubicBezTo>
                    <a:lnTo>
                      <a:pt x="2" y="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" name="Freeform 100">
                <a:extLst>
                  <a:ext uri="{FF2B5EF4-FFF2-40B4-BE49-F238E27FC236}">
                    <a16:creationId xmlns:a16="http://schemas.microsoft.com/office/drawing/2014/main" id="{9CFE8B79-DC5E-0F48-9C82-8481CC367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234" y="2669284"/>
                <a:ext cx="11153" cy="12392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5 h 5"/>
                  <a:gd name="T4" fmla="*/ 1 w 5"/>
                  <a:gd name="T5" fmla="*/ 5 h 5"/>
                  <a:gd name="T6" fmla="*/ 5 w 5"/>
                  <a:gd name="T7" fmla="*/ 3 h 5"/>
                  <a:gd name="T8" fmla="*/ 5 w 5"/>
                  <a:gd name="T9" fmla="*/ 0 h 5"/>
                  <a:gd name="T10" fmla="*/ 0 w 5"/>
                  <a:gd name="T11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2" y="5"/>
                      <a:pt x="4" y="4"/>
                      <a:pt x="5" y="3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2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" name="Freeform 101">
                <a:extLst>
                  <a:ext uri="{FF2B5EF4-FFF2-40B4-BE49-F238E27FC236}">
                    <a16:creationId xmlns:a16="http://schemas.microsoft.com/office/drawing/2014/main" id="{92F61132-7419-5C41-9CE3-30BF12762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152" y="2011220"/>
                <a:ext cx="1216242" cy="598322"/>
              </a:xfrm>
              <a:custGeom>
                <a:avLst/>
                <a:gdLst>
                  <a:gd name="T0" fmla="*/ 353 w 472"/>
                  <a:gd name="T1" fmla="*/ 186 h 232"/>
                  <a:gd name="T2" fmla="*/ 361 w 472"/>
                  <a:gd name="T3" fmla="*/ 207 h 232"/>
                  <a:gd name="T4" fmla="*/ 365 w 472"/>
                  <a:gd name="T5" fmla="*/ 220 h 232"/>
                  <a:gd name="T6" fmla="*/ 353 w 472"/>
                  <a:gd name="T7" fmla="*/ 225 h 232"/>
                  <a:gd name="T8" fmla="*/ 330 w 472"/>
                  <a:gd name="T9" fmla="*/ 187 h 232"/>
                  <a:gd name="T10" fmla="*/ 309 w 472"/>
                  <a:gd name="T11" fmla="*/ 184 h 232"/>
                  <a:gd name="T12" fmla="*/ 299 w 472"/>
                  <a:gd name="T13" fmla="*/ 184 h 232"/>
                  <a:gd name="T14" fmla="*/ 288 w 472"/>
                  <a:gd name="T15" fmla="*/ 187 h 232"/>
                  <a:gd name="T16" fmla="*/ 268 w 472"/>
                  <a:gd name="T17" fmla="*/ 190 h 232"/>
                  <a:gd name="T18" fmla="*/ 256 w 472"/>
                  <a:gd name="T19" fmla="*/ 190 h 232"/>
                  <a:gd name="T20" fmla="*/ 232 w 472"/>
                  <a:gd name="T21" fmla="*/ 202 h 232"/>
                  <a:gd name="T22" fmla="*/ 223 w 472"/>
                  <a:gd name="T23" fmla="*/ 223 h 232"/>
                  <a:gd name="T24" fmla="*/ 183 w 472"/>
                  <a:gd name="T25" fmla="*/ 189 h 232"/>
                  <a:gd name="T26" fmla="*/ 160 w 472"/>
                  <a:gd name="T27" fmla="*/ 183 h 232"/>
                  <a:gd name="T28" fmla="*/ 134 w 472"/>
                  <a:gd name="T29" fmla="*/ 171 h 232"/>
                  <a:gd name="T30" fmla="*/ 111 w 472"/>
                  <a:gd name="T31" fmla="*/ 174 h 232"/>
                  <a:gd name="T32" fmla="*/ 62 w 472"/>
                  <a:gd name="T33" fmla="*/ 164 h 232"/>
                  <a:gd name="T34" fmla="*/ 30 w 472"/>
                  <a:gd name="T35" fmla="*/ 139 h 232"/>
                  <a:gd name="T36" fmla="*/ 2 w 472"/>
                  <a:gd name="T37" fmla="*/ 92 h 232"/>
                  <a:gd name="T38" fmla="*/ 2 w 472"/>
                  <a:gd name="T39" fmla="*/ 62 h 232"/>
                  <a:gd name="T40" fmla="*/ 0 w 472"/>
                  <a:gd name="T41" fmla="*/ 15 h 232"/>
                  <a:gd name="T42" fmla="*/ 13 w 472"/>
                  <a:gd name="T43" fmla="*/ 18 h 232"/>
                  <a:gd name="T44" fmla="*/ 13 w 472"/>
                  <a:gd name="T45" fmla="*/ 4 h 232"/>
                  <a:gd name="T46" fmla="*/ 243 w 472"/>
                  <a:gd name="T47" fmla="*/ 0 h 232"/>
                  <a:gd name="T48" fmla="*/ 264 w 472"/>
                  <a:gd name="T49" fmla="*/ 7 h 232"/>
                  <a:gd name="T50" fmla="*/ 266 w 472"/>
                  <a:gd name="T51" fmla="*/ 30 h 232"/>
                  <a:gd name="T52" fmla="*/ 275 w 472"/>
                  <a:gd name="T53" fmla="*/ 27 h 232"/>
                  <a:gd name="T54" fmla="*/ 287 w 472"/>
                  <a:gd name="T55" fmla="*/ 27 h 232"/>
                  <a:gd name="T56" fmla="*/ 297 w 472"/>
                  <a:gd name="T57" fmla="*/ 27 h 232"/>
                  <a:gd name="T58" fmla="*/ 307 w 472"/>
                  <a:gd name="T59" fmla="*/ 31 h 232"/>
                  <a:gd name="T60" fmla="*/ 332 w 472"/>
                  <a:gd name="T61" fmla="*/ 32 h 232"/>
                  <a:gd name="T62" fmla="*/ 319 w 472"/>
                  <a:gd name="T63" fmla="*/ 35 h 232"/>
                  <a:gd name="T64" fmla="*/ 307 w 472"/>
                  <a:gd name="T65" fmla="*/ 45 h 232"/>
                  <a:gd name="T66" fmla="*/ 307 w 472"/>
                  <a:gd name="T67" fmla="*/ 79 h 232"/>
                  <a:gd name="T68" fmla="*/ 312 w 472"/>
                  <a:gd name="T69" fmla="*/ 58 h 232"/>
                  <a:gd name="T70" fmla="*/ 326 w 472"/>
                  <a:gd name="T71" fmla="*/ 38 h 232"/>
                  <a:gd name="T72" fmla="*/ 336 w 472"/>
                  <a:gd name="T73" fmla="*/ 57 h 232"/>
                  <a:gd name="T74" fmla="*/ 345 w 472"/>
                  <a:gd name="T75" fmla="*/ 64 h 232"/>
                  <a:gd name="T76" fmla="*/ 343 w 472"/>
                  <a:gd name="T77" fmla="*/ 81 h 232"/>
                  <a:gd name="T78" fmla="*/ 367 w 472"/>
                  <a:gd name="T79" fmla="*/ 64 h 232"/>
                  <a:gd name="T80" fmla="*/ 397 w 472"/>
                  <a:gd name="T81" fmla="*/ 55 h 232"/>
                  <a:gd name="T82" fmla="*/ 425 w 472"/>
                  <a:gd name="T83" fmla="*/ 42 h 232"/>
                  <a:gd name="T84" fmla="*/ 439 w 472"/>
                  <a:gd name="T85" fmla="*/ 41 h 232"/>
                  <a:gd name="T86" fmla="*/ 455 w 472"/>
                  <a:gd name="T87" fmla="*/ 19 h 232"/>
                  <a:gd name="T88" fmla="*/ 472 w 472"/>
                  <a:gd name="T89" fmla="*/ 48 h 232"/>
                  <a:gd name="T90" fmla="*/ 456 w 472"/>
                  <a:gd name="T91" fmla="*/ 52 h 232"/>
                  <a:gd name="T92" fmla="*/ 443 w 472"/>
                  <a:gd name="T93" fmla="*/ 74 h 232"/>
                  <a:gd name="T94" fmla="*/ 449 w 472"/>
                  <a:gd name="T95" fmla="*/ 77 h 232"/>
                  <a:gd name="T96" fmla="*/ 440 w 472"/>
                  <a:gd name="T97" fmla="*/ 80 h 232"/>
                  <a:gd name="T98" fmla="*/ 421 w 472"/>
                  <a:gd name="T99" fmla="*/ 86 h 232"/>
                  <a:gd name="T100" fmla="*/ 418 w 472"/>
                  <a:gd name="T101" fmla="*/ 87 h 232"/>
                  <a:gd name="T102" fmla="*/ 413 w 472"/>
                  <a:gd name="T103" fmla="*/ 89 h 232"/>
                  <a:gd name="T104" fmla="*/ 408 w 472"/>
                  <a:gd name="T105" fmla="*/ 105 h 232"/>
                  <a:gd name="T106" fmla="*/ 405 w 472"/>
                  <a:gd name="T107" fmla="*/ 104 h 232"/>
                  <a:gd name="T108" fmla="*/ 400 w 472"/>
                  <a:gd name="T109" fmla="*/ 121 h 232"/>
                  <a:gd name="T110" fmla="*/ 399 w 472"/>
                  <a:gd name="T111" fmla="*/ 116 h 232"/>
                  <a:gd name="T112" fmla="*/ 396 w 472"/>
                  <a:gd name="T113" fmla="*/ 111 h 232"/>
                  <a:gd name="T114" fmla="*/ 397 w 472"/>
                  <a:gd name="T115" fmla="*/ 125 h 232"/>
                  <a:gd name="T116" fmla="*/ 399 w 472"/>
                  <a:gd name="T117" fmla="*/ 128 h 232"/>
                  <a:gd name="T118" fmla="*/ 399 w 472"/>
                  <a:gd name="T119" fmla="*/ 134 h 232"/>
                  <a:gd name="T120" fmla="*/ 395 w 472"/>
                  <a:gd name="T121" fmla="*/ 139 h 232"/>
                  <a:gd name="T122" fmla="*/ 395 w 472"/>
                  <a:gd name="T123" fmla="*/ 144 h 232"/>
                  <a:gd name="T124" fmla="*/ 383 w 472"/>
                  <a:gd name="T125" fmla="*/ 15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72" h="232">
                    <a:moveTo>
                      <a:pt x="384" y="152"/>
                    </a:moveTo>
                    <a:cubicBezTo>
                      <a:pt x="370" y="160"/>
                      <a:pt x="353" y="165"/>
                      <a:pt x="353" y="186"/>
                    </a:cubicBezTo>
                    <a:cubicBezTo>
                      <a:pt x="353" y="195"/>
                      <a:pt x="361" y="198"/>
                      <a:pt x="361" y="207"/>
                    </a:cubicBezTo>
                    <a:cubicBezTo>
                      <a:pt x="361" y="207"/>
                      <a:pt x="361" y="207"/>
                      <a:pt x="361" y="207"/>
                    </a:cubicBezTo>
                    <a:cubicBezTo>
                      <a:pt x="361" y="209"/>
                      <a:pt x="361" y="209"/>
                      <a:pt x="361" y="209"/>
                    </a:cubicBezTo>
                    <a:cubicBezTo>
                      <a:pt x="362" y="212"/>
                      <a:pt x="365" y="215"/>
                      <a:pt x="365" y="220"/>
                    </a:cubicBezTo>
                    <a:cubicBezTo>
                      <a:pt x="365" y="226"/>
                      <a:pt x="363" y="232"/>
                      <a:pt x="358" y="232"/>
                    </a:cubicBezTo>
                    <a:cubicBezTo>
                      <a:pt x="354" y="232"/>
                      <a:pt x="354" y="227"/>
                      <a:pt x="353" y="225"/>
                    </a:cubicBezTo>
                    <a:cubicBezTo>
                      <a:pt x="349" y="220"/>
                      <a:pt x="346" y="219"/>
                      <a:pt x="344" y="214"/>
                    </a:cubicBezTo>
                    <a:cubicBezTo>
                      <a:pt x="339" y="205"/>
                      <a:pt x="343" y="187"/>
                      <a:pt x="330" y="187"/>
                    </a:cubicBezTo>
                    <a:cubicBezTo>
                      <a:pt x="328" y="187"/>
                      <a:pt x="326" y="191"/>
                      <a:pt x="324" y="191"/>
                    </a:cubicBezTo>
                    <a:cubicBezTo>
                      <a:pt x="319" y="191"/>
                      <a:pt x="316" y="184"/>
                      <a:pt x="309" y="184"/>
                    </a:cubicBezTo>
                    <a:cubicBezTo>
                      <a:pt x="305" y="184"/>
                      <a:pt x="304" y="187"/>
                      <a:pt x="301" y="187"/>
                    </a:cubicBezTo>
                    <a:cubicBezTo>
                      <a:pt x="301" y="187"/>
                      <a:pt x="299" y="185"/>
                      <a:pt x="299" y="184"/>
                    </a:cubicBezTo>
                    <a:cubicBezTo>
                      <a:pt x="295" y="186"/>
                      <a:pt x="289" y="185"/>
                      <a:pt x="284" y="187"/>
                    </a:cubicBezTo>
                    <a:cubicBezTo>
                      <a:pt x="287" y="188"/>
                      <a:pt x="286" y="188"/>
                      <a:pt x="288" y="187"/>
                    </a:cubicBezTo>
                    <a:cubicBezTo>
                      <a:pt x="288" y="191"/>
                      <a:pt x="285" y="194"/>
                      <a:pt x="289" y="196"/>
                    </a:cubicBezTo>
                    <a:cubicBezTo>
                      <a:pt x="281" y="200"/>
                      <a:pt x="274" y="190"/>
                      <a:pt x="268" y="190"/>
                    </a:cubicBezTo>
                    <a:cubicBezTo>
                      <a:pt x="266" y="190"/>
                      <a:pt x="265" y="192"/>
                      <a:pt x="264" y="192"/>
                    </a:cubicBezTo>
                    <a:cubicBezTo>
                      <a:pt x="260" y="192"/>
                      <a:pt x="259" y="190"/>
                      <a:pt x="256" y="190"/>
                    </a:cubicBezTo>
                    <a:cubicBezTo>
                      <a:pt x="247" y="190"/>
                      <a:pt x="243" y="197"/>
                      <a:pt x="240" y="200"/>
                    </a:cubicBezTo>
                    <a:cubicBezTo>
                      <a:pt x="237" y="203"/>
                      <a:pt x="235" y="201"/>
                      <a:pt x="232" y="202"/>
                    </a:cubicBezTo>
                    <a:cubicBezTo>
                      <a:pt x="226" y="204"/>
                      <a:pt x="222" y="212"/>
                      <a:pt x="222" y="220"/>
                    </a:cubicBezTo>
                    <a:cubicBezTo>
                      <a:pt x="222" y="221"/>
                      <a:pt x="223" y="222"/>
                      <a:pt x="223" y="223"/>
                    </a:cubicBezTo>
                    <a:cubicBezTo>
                      <a:pt x="219" y="223"/>
                      <a:pt x="211" y="221"/>
                      <a:pt x="209" y="219"/>
                    </a:cubicBezTo>
                    <a:cubicBezTo>
                      <a:pt x="200" y="210"/>
                      <a:pt x="200" y="189"/>
                      <a:pt x="183" y="189"/>
                    </a:cubicBezTo>
                    <a:cubicBezTo>
                      <a:pt x="177" y="189"/>
                      <a:pt x="179" y="197"/>
                      <a:pt x="173" y="197"/>
                    </a:cubicBezTo>
                    <a:cubicBezTo>
                      <a:pt x="167" y="197"/>
                      <a:pt x="163" y="187"/>
                      <a:pt x="160" y="183"/>
                    </a:cubicBezTo>
                    <a:cubicBezTo>
                      <a:pt x="155" y="175"/>
                      <a:pt x="150" y="174"/>
                      <a:pt x="140" y="171"/>
                    </a:cubicBezTo>
                    <a:cubicBezTo>
                      <a:pt x="134" y="171"/>
                      <a:pt x="134" y="171"/>
                      <a:pt x="134" y="171"/>
                    </a:cubicBezTo>
                    <a:cubicBezTo>
                      <a:pt x="134" y="174"/>
                      <a:pt x="134" y="174"/>
                      <a:pt x="134" y="174"/>
                    </a:cubicBezTo>
                    <a:cubicBezTo>
                      <a:pt x="111" y="174"/>
                      <a:pt x="111" y="174"/>
                      <a:pt x="111" y="17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62" y="164"/>
                      <a:pt x="62" y="164"/>
                      <a:pt x="62" y="164"/>
                    </a:cubicBezTo>
                    <a:cubicBezTo>
                      <a:pt x="58" y="156"/>
                      <a:pt x="43" y="150"/>
                      <a:pt x="33" y="146"/>
                    </a:cubicBezTo>
                    <a:cubicBezTo>
                      <a:pt x="30" y="145"/>
                      <a:pt x="31" y="142"/>
                      <a:pt x="30" y="139"/>
                    </a:cubicBezTo>
                    <a:cubicBezTo>
                      <a:pt x="26" y="129"/>
                      <a:pt x="18" y="126"/>
                      <a:pt x="20" y="114"/>
                    </a:cubicBezTo>
                    <a:cubicBezTo>
                      <a:pt x="14" y="113"/>
                      <a:pt x="7" y="101"/>
                      <a:pt x="2" y="92"/>
                    </a:cubicBezTo>
                    <a:cubicBezTo>
                      <a:pt x="1" y="90"/>
                      <a:pt x="4" y="88"/>
                      <a:pt x="5" y="87"/>
                    </a:cubicBezTo>
                    <a:cubicBezTo>
                      <a:pt x="2" y="80"/>
                      <a:pt x="5" y="70"/>
                      <a:pt x="2" y="62"/>
                    </a:cubicBezTo>
                    <a:cubicBezTo>
                      <a:pt x="0" y="56"/>
                      <a:pt x="7" y="39"/>
                      <a:pt x="7" y="30"/>
                    </a:cubicBezTo>
                    <a:cubicBezTo>
                      <a:pt x="7" y="24"/>
                      <a:pt x="0" y="21"/>
                      <a:pt x="0" y="15"/>
                    </a:cubicBezTo>
                    <a:cubicBezTo>
                      <a:pt x="0" y="13"/>
                      <a:pt x="3" y="13"/>
                      <a:pt x="4" y="13"/>
                    </a:cubicBezTo>
                    <a:cubicBezTo>
                      <a:pt x="9" y="13"/>
                      <a:pt x="11" y="15"/>
                      <a:pt x="13" y="18"/>
                    </a:cubicBezTo>
                    <a:cubicBezTo>
                      <a:pt x="14" y="16"/>
                      <a:pt x="17" y="13"/>
                      <a:pt x="17" y="10"/>
                    </a:cubicBezTo>
                    <a:cubicBezTo>
                      <a:pt x="17" y="7"/>
                      <a:pt x="14" y="7"/>
                      <a:pt x="13" y="4"/>
                    </a:cubicBezTo>
                    <a:cubicBezTo>
                      <a:pt x="243" y="4"/>
                      <a:pt x="243" y="4"/>
                      <a:pt x="243" y="4"/>
                    </a:cubicBezTo>
                    <a:cubicBezTo>
                      <a:pt x="243" y="0"/>
                      <a:pt x="243" y="0"/>
                      <a:pt x="243" y="0"/>
                    </a:cubicBezTo>
                    <a:cubicBezTo>
                      <a:pt x="246" y="3"/>
                      <a:pt x="246" y="5"/>
                      <a:pt x="250" y="7"/>
                    </a:cubicBezTo>
                    <a:cubicBezTo>
                      <a:pt x="264" y="7"/>
                      <a:pt x="264" y="7"/>
                      <a:pt x="264" y="7"/>
                    </a:cubicBezTo>
                    <a:cubicBezTo>
                      <a:pt x="270" y="13"/>
                      <a:pt x="277" y="13"/>
                      <a:pt x="288" y="13"/>
                    </a:cubicBezTo>
                    <a:cubicBezTo>
                      <a:pt x="280" y="18"/>
                      <a:pt x="272" y="21"/>
                      <a:pt x="266" y="30"/>
                    </a:cubicBezTo>
                    <a:cubicBezTo>
                      <a:pt x="270" y="30"/>
                      <a:pt x="270" y="30"/>
                      <a:pt x="270" y="30"/>
                    </a:cubicBezTo>
                    <a:cubicBezTo>
                      <a:pt x="272" y="29"/>
                      <a:pt x="273" y="28"/>
                      <a:pt x="275" y="27"/>
                    </a:cubicBezTo>
                    <a:cubicBezTo>
                      <a:pt x="276" y="30"/>
                      <a:pt x="277" y="30"/>
                      <a:pt x="279" y="30"/>
                    </a:cubicBezTo>
                    <a:cubicBezTo>
                      <a:pt x="284" y="30"/>
                      <a:pt x="285" y="27"/>
                      <a:pt x="287" y="27"/>
                    </a:cubicBezTo>
                    <a:cubicBezTo>
                      <a:pt x="290" y="27"/>
                      <a:pt x="295" y="21"/>
                      <a:pt x="300" y="20"/>
                    </a:cubicBezTo>
                    <a:cubicBezTo>
                      <a:pt x="300" y="24"/>
                      <a:pt x="298" y="25"/>
                      <a:pt x="297" y="27"/>
                    </a:cubicBezTo>
                    <a:cubicBezTo>
                      <a:pt x="302" y="27"/>
                      <a:pt x="302" y="27"/>
                      <a:pt x="302" y="27"/>
                    </a:cubicBezTo>
                    <a:cubicBezTo>
                      <a:pt x="303" y="30"/>
                      <a:pt x="305" y="31"/>
                      <a:pt x="307" y="31"/>
                    </a:cubicBezTo>
                    <a:cubicBezTo>
                      <a:pt x="311" y="31"/>
                      <a:pt x="312" y="28"/>
                      <a:pt x="315" y="28"/>
                    </a:cubicBezTo>
                    <a:cubicBezTo>
                      <a:pt x="322" y="28"/>
                      <a:pt x="326" y="32"/>
                      <a:pt x="332" y="32"/>
                    </a:cubicBezTo>
                    <a:cubicBezTo>
                      <a:pt x="332" y="35"/>
                      <a:pt x="332" y="35"/>
                      <a:pt x="332" y="35"/>
                    </a:cubicBezTo>
                    <a:cubicBezTo>
                      <a:pt x="327" y="37"/>
                      <a:pt x="321" y="35"/>
                      <a:pt x="319" y="35"/>
                    </a:cubicBezTo>
                    <a:cubicBezTo>
                      <a:pt x="312" y="35"/>
                      <a:pt x="301" y="43"/>
                      <a:pt x="300" y="49"/>
                    </a:cubicBezTo>
                    <a:cubicBezTo>
                      <a:pt x="303" y="47"/>
                      <a:pt x="304" y="45"/>
                      <a:pt x="307" y="45"/>
                    </a:cubicBezTo>
                    <a:cubicBezTo>
                      <a:pt x="302" y="51"/>
                      <a:pt x="300" y="66"/>
                      <a:pt x="300" y="73"/>
                    </a:cubicBezTo>
                    <a:cubicBezTo>
                      <a:pt x="300" y="77"/>
                      <a:pt x="303" y="79"/>
                      <a:pt x="307" y="79"/>
                    </a:cubicBezTo>
                    <a:cubicBezTo>
                      <a:pt x="311" y="79"/>
                      <a:pt x="312" y="71"/>
                      <a:pt x="312" y="67"/>
                    </a:cubicBezTo>
                    <a:cubicBezTo>
                      <a:pt x="312" y="63"/>
                      <a:pt x="312" y="58"/>
                      <a:pt x="312" y="58"/>
                    </a:cubicBezTo>
                    <a:cubicBezTo>
                      <a:pt x="312" y="54"/>
                      <a:pt x="312" y="45"/>
                      <a:pt x="315" y="45"/>
                    </a:cubicBezTo>
                    <a:cubicBezTo>
                      <a:pt x="326" y="44"/>
                      <a:pt x="321" y="38"/>
                      <a:pt x="326" y="38"/>
                    </a:cubicBezTo>
                    <a:cubicBezTo>
                      <a:pt x="328" y="38"/>
                      <a:pt x="339" y="43"/>
                      <a:pt x="339" y="46"/>
                    </a:cubicBezTo>
                    <a:cubicBezTo>
                      <a:pt x="339" y="50"/>
                      <a:pt x="336" y="53"/>
                      <a:pt x="336" y="57"/>
                    </a:cubicBezTo>
                    <a:cubicBezTo>
                      <a:pt x="339" y="57"/>
                      <a:pt x="339" y="56"/>
                      <a:pt x="341" y="55"/>
                    </a:cubicBezTo>
                    <a:cubicBezTo>
                      <a:pt x="343" y="59"/>
                      <a:pt x="343" y="61"/>
                      <a:pt x="345" y="64"/>
                    </a:cubicBezTo>
                    <a:cubicBezTo>
                      <a:pt x="342" y="67"/>
                      <a:pt x="339" y="69"/>
                      <a:pt x="339" y="73"/>
                    </a:cubicBezTo>
                    <a:cubicBezTo>
                      <a:pt x="339" y="76"/>
                      <a:pt x="340" y="81"/>
                      <a:pt x="343" y="81"/>
                    </a:cubicBezTo>
                    <a:cubicBezTo>
                      <a:pt x="351" y="81"/>
                      <a:pt x="364" y="73"/>
                      <a:pt x="370" y="71"/>
                    </a:cubicBezTo>
                    <a:cubicBezTo>
                      <a:pt x="369" y="68"/>
                      <a:pt x="368" y="65"/>
                      <a:pt x="367" y="64"/>
                    </a:cubicBezTo>
                    <a:cubicBezTo>
                      <a:pt x="369" y="64"/>
                      <a:pt x="369" y="63"/>
                      <a:pt x="370" y="63"/>
                    </a:cubicBezTo>
                    <a:cubicBezTo>
                      <a:pt x="379" y="63"/>
                      <a:pt x="397" y="66"/>
                      <a:pt x="397" y="55"/>
                    </a:cubicBezTo>
                    <a:cubicBezTo>
                      <a:pt x="398" y="55"/>
                      <a:pt x="408" y="45"/>
                      <a:pt x="410" y="43"/>
                    </a:cubicBezTo>
                    <a:cubicBezTo>
                      <a:pt x="411" y="42"/>
                      <a:pt x="418" y="42"/>
                      <a:pt x="425" y="42"/>
                    </a:cubicBezTo>
                    <a:cubicBezTo>
                      <a:pt x="427" y="42"/>
                      <a:pt x="429" y="42"/>
                      <a:pt x="432" y="42"/>
                    </a:cubicBezTo>
                    <a:cubicBezTo>
                      <a:pt x="435" y="42"/>
                      <a:pt x="437" y="42"/>
                      <a:pt x="439" y="41"/>
                    </a:cubicBezTo>
                    <a:cubicBezTo>
                      <a:pt x="442" y="41"/>
                      <a:pt x="441" y="40"/>
                      <a:pt x="442" y="39"/>
                    </a:cubicBezTo>
                    <a:cubicBezTo>
                      <a:pt x="448" y="33"/>
                      <a:pt x="447" y="24"/>
                      <a:pt x="455" y="19"/>
                    </a:cubicBezTo>
                    <a:cubicBezTo>
                      <a:pt x="458" y="23"/>
                      <a:pt x="464" y="17"/>
                      <a:pt x="466" y="21"/>
                    </a:cubicBezTo>
                    <a:cubicBezTo>
                      <a:pt x="470" y="29"/>
                      <a:pt x="467" y="41"/>
                      <a:pt x="472" y="48"/>
                    </a:cubicBezTo>
                    <a:cubicBezTo>
                      <a:pt x="470" y="51"/>
                      <a:pt x="467" y="52"/>
                      <a:pt x="463" y="52"/>
                    </a:cubicBezTo>
                    <a:cubicBezTo>
                      <a:pt x="460" y="52"/>
                      <a:pt x="459" y="51"/>
                      <a:pt x="456" y="52"/>
                    </a:cubicBezTo>
                    <a:cubicBezTo>
                      <a:pt x="452" y="57"/>
                      <a:pt x="442" y="60"/>
                      <a:pt x="442" y="71"/>
                    </a:cubicBezTo>
                    <a:cubicBezTo>
                      <a:pt x="442" y="72"/>
                      <a:pt x="442" y="73"/>
                      <a:pt x="443" y="74"/>
                    </a:cubicBezTo>
                    <a:cubicBezTo>
                      <a:pt x="443" y="75"/>
                      <a:pt x="444" y="79"/>
                      <a:pt x="446" y="79"/>
                    </a:cubicBezTo>
                    <a:cubicBezTo>
                      <a:pt x="447" y="79"/>
                      <a:pt x="449" y="77"/>
                      <a:pt x="449" y="77"/>
                    </a:cubicBezTo>
                    <a:cubicBezTo>
                      <a:pt x="449" y="79"/>
                      <a:pt x="449" y="79"/>
                      <a:pt x="449" y="79"/>
                    </a:cubicBezTo>
                    <a:cubicBezTo>
                      <a:pt x="446" y="80"/>
                      <a:pt x="441" y="81"/>
                      <a:pt x="440" y="80"/>
                    </a:cubicBezTo>
                    <a:cubicBezTo>
                      <a:pt x="434" y="84"/>
                      <a:pt x="424" y="82"/>
                      <a:pt x="419" y="86"/>
                    </a:cubicBezTo>
                    <a:cubicBezTo>
                      <a:pt x="421" y="86"/>
                      <a:pt x="421" y="86"/>
                      <a:pt x="421" y="86"/>
                    </a:cubicBezTo>
                    <a:cubicBezTo>
                      <a:pt x="424" y="86"/>
                      <a:pt x="427" y="85"/>
                      <a:pt x="429" y="86"/>
                    </a:cubicBezTo>
                    <a:cubicBezTo>
                      <a:pt x="425" y="87"/>
                      <a:pt x="422" y="87"/>
                      <a:pt x="418" y="87"/>
                    </a:cubicBezTo>
                    <a:cubicBezTo>
                      <a:pt x="417" y="87"/>
                      <a:pt x="416" y="87"/>
                      <a:pt x="415" y="87"/>
                    </a:cubicBezTo>
                    <a:cubicBezTo>
                      <a:pt x="414" y="87"/>
                      <a:pt x="413" y="88"/>
                      <a:pt x="413" y="89"/>
                    </a:cubicBezTo>
                    <a:cubicBezTo>
                      <a:pt x="413" y="91"/>
                      <a:pt x="416" y="93"/>
                      <a:pt x="416" y="93"/>
                    </a:cubicBezTo>
                    <a:cubicBezTo>
                      <a:pt x="415" y="95"/>
                      <a:pt x="410" y="105"/>
                      <a:pt x="408" y="105"/>
                    </a:cubicBezTo>
                    <a:cubicBezTo>
                      <a:pt x="407" y="105"/>
                      <a:pt x="407" y="103"/>
                      <a:pt x="406" y="103"/>
                    </a:cubicBezTo>
                    <a:cubicBezTo>
                      <a:pt x="405" y="104"/>
                      <a:pt x="405" y="104"/>
                      <a:pt x="405" y="104"/>
                    </a:cubicBezTo>
                    <a:cubicBezTo>
                      <a:pt x="405" y="106"/>
                      <a:pt x="407" y="107"/>
                      <a:pt x="407" y="110"/>
                    </a:cubicBezTo>
                    <a:cubicBezTo>
                      <a:pt x="407" y="111"/>
                      <a:pt x="401" y="121"/>
                      <a:pt x="400" y="121"/>
                    </a:cubicBezTo>
                    <a:cubicBezTo>
                      <a:pt x="400" y="121"/>
                      <a:pt x="399" y="120"/>
                      <a:pt x="399" y="120"/>
                    </a:cubicBezTo>
                    <a:cubicBezTo>
                      <a:pt x="399" y="118"/>
                      <a:pt x="399" y="118"/>
                      <a:pt x="399" y="116"/>
                    </a:cubicBezTo>
                    <a:cubicBezTo>
                      <a:pt x="399" y="114"/>
                      <a:pt x="397" y="110"/>
                      <a:pt x="396" y="107"/>
                    </a:cubicBezTo>
                    <a:cubicBezTo>
                      <a:pt x="396" y="108"/>
                      <a:pt x="396" y="111"/>
                      <a:pt x="396" y="111"/>
                    </a:cubicBezTo>
                    <a:cubicBezTo>
                      <a:pt x="396" y="113"/>
                      <a:pt x="397" y="118"/>
                      <a:pt x="397" y="121"/>
                    </a:cubicBezTo>
                    <a:cubicBezTo>
                      <a:pt x="397" y="124"/>
                      <a:pt x="396" y="123"/>
                      <a:pt x="397" y="125"/>
                    </a:cubicBezTo>
                    <a:cubicBezTo>
                      <a:pt x="398" y="125"/>
                      <a:pt x="399" y="125"/>
                      <a:pt x="399" y="125"/>
                    </a:cubicBezTo>
                    <a:cubicBezTo>
                      <a:pt x="399" y="126"/>
                      <a:pt x="399" y="127"/>
                      <a:pt x="399" y="128"/>
                    </a:cubicBezTo>
                    <a:cubicBezTo>
                      <a:pt x="399" y="130"/>
                      <a:pt x="397" y="131"/>
                      <a:pt x="396" y="131"/>
                    </a:cubicBezTo>
                    <a:cubicBezTo>
                      <a:pt x="397" y="133"/>
                      <a:pt x="398" y="134"/>
                      <a:pt x="399" y="134"/>
                    </a:cubicBezTo>
                    <a:cubicBezTo>
                      <a:pt x="399" y="137"/>
                      <a:pt x="398" y="137"/>
                      <a:pt x="395" y="137"/>
                    </a:cubicBezTo>
                    <a:cubicBezTo>
                      <a:pt x="395" y="139"/>
                      <a:pt x="395" y="139"/>
                      <a:pt x="395" y="139"/>
                    </a:cubicBezTo>
                    <a:cubicBezTo>
                      <a:pt x="398" y="141"/>
                      <a:pt x="398" y="141"/>
                      <a:pt x="398" y="141"/>
                    </a:cubicBezTo>
                    <a:cubicBezTo>
                      <a:pt x="398" y="142"/>
                      <a:pt x="397" y="144"/>
                      <a:pt x="395" y="144"/>
                    </a:cubicBezTo>
                    <a:cubicBezTo>
                      <a:pt x="392" y="145"/>
                      <a:pt x="390" y="147"/>
                      <a:pt x="388" y="148"/>
                    </a:cubicBezTo>
                    <a:cubicBezTo>
                      <a:pt x="384" y="149"/>
                      <a:pt x="385" y="150"/>
                      <a:pt x="383" y="151"/>
                    </a:cubicBezTo>
                    <a:lnTo>
                      <a:pt x="384" y="152"/>
                    </a:ln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" name="Freeform 102">
                <a:extLst>
                  <a:ext uri="{FF2B5EF4-FFF2-40B4-BE49-F238E27FC236}">
                    <a16:creationId xmlns:a16="http://schemas.microsoft.com/office/drawing/2014/main" id="{9F256B20-DC30-7F44-BADD-93606D1F7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0940" y="1333425"/>
                <a:ext cx="1702663" cy="881073"/>
              </a:xfrm>
              <a:custGeom>
                <a:avLst/>
                <a:gdLst>
                  <a:gd name="T0" fmla="*/ 617 w 696"/>
                  <a:gd name="T1" fmla="*/ 326 h 360"/>
                  <a:gd name="T2" fmla="*/ 617 w 696"/>
                  <a:gd name="T3" fmla="*/ 344 h 360"/>
                  <a:gd name="T4" fmla="*/ 621 w 696"/>
                  <a:gd name="T5" fmla="*/ 305 h 360"/>
                  <a:gd name="T6" fmla="*/ 614 w 696"/>
                  <a:gd name="T7" fmla="*/ 284 h 360"/>
                  <a:gd name="T8" fmla="*/ 638 w 696"/>
                  <a:gd name="T9" fmla="*/ 272 h 360"/>
                  <a:gd name="T10" fmla="*/ 689 w 696"/>
                  <a:gd name="T11" fmla="*/ 232 h 360"/>
                  <a:gd name="T12" fmla="*/ 682 w 696"/>
                  <a:gd name="T13" fmla="*/ 225 h 360"/>
                  <a:gd name="T14" fmla="*/ 644 w 696"/>
                  <a:gd name="T15" fmla="*/ 202 h 360"/>
                  <a:gd name="T16" fmla="*/ 627 w 696"/>
                  <a:gd name="T17" fmla="*/ 161 h 360"/>
                  <a:gd name="T18" fmla="*/ 590 w 696"/>
                  <a:gd name="T19" fmla="*/ 174 h 360"/>
                  <a:gd name="T20" fmla="*/ 540 w 696"/>
                  <a:gd name="T21" fmla="*/ 133 h 360"/>
                  <a:gd name="T22" fmla="*/ 516 w 696"/>
                  <a:gd name="T23" fmla="*/ 161 h 360"/>
                  <a:gd name="T24" fmla="*/ 509 w 696"/>
                  <a:gd name="T25" fmla="*/ 252 h 360"/>
                  <a:gd name="T26" fmla="*/ 472 w 696"/>
                  <a:gd name="T27" fmla="*/ 218 h 360"/>
                  <a:gd name="T28" fmla="*/ 394 w 696"/>
                  <a:gd name="T29" fmla="*/ 199 h 360"/>
                  <a:gd name="T30" fmla="*/ 386 w 696"/>
                  <a:gd name="T31" fmla="*/ 141 h 360"/>
                  <a:gd name="T32" fmla="*/ 411 w 696"/>
                  <a:gd name="T33" fmla="*/ 116 h 360"/>
                  <a:gd name="T34" fmla="*/ 439 w 696"/>
                  <a:gd name="T35" fmla="*/ 95 h 360"/>
                  <a:gd name="T36" fmla="*/ 446 w 696"/>
                  <a:gd name="T37" fmla="*/ 83 h 360"/>
                  <a:gd name="T38" fmla="*/ 469 w 696"/>
                  <a:gd name="T39" fmla="*/ 79 h 360"/>
                  <a:gd name="T40" fmla="*/ 485 w 696"/>
                  <a:gd name="T41" fmla="*/ 40 h 360"/>
                  <a:gd name="T42" fmla="*/ 456 w 696"/>
                  <a:gd name="T43" fmla="*/ 44 h 360"/>
                  <a:gd name="T44" fmla="*/ 432 w 696"/>
                  <a:gd name="T45" fmla="*/ 48 h 360"/>
                  <a:gd name="T46" fmla="*/ 406 w 696"/>
                  <a:gd name="T47" fmla="*/ 36 h 360"/>
                  <a:gd name="T48" fmla="*/ 373 w 696"/>
                  <a:gd name="T49" fmla="*/ 1 h 360"/>
                  <a:gd name="T50" fmla="*/ 360 w 696"/>
                  <a:gd name="T51" fmla="*/ 25 h 360"/>
                  <a:gd name="T52" fmla="*/ 368 w 696"/>
                  <a:gd name="T53" fmla="*/ 64 h 360"/>
                  <a:gd name="T54" fmla="*/ 320 w 696"/>
                  <a:gd name="T55" fmla="*/ 60 h 360"/>
                  <a:gd name="T56" fmla="*/ 279 w 696"/>
                  <a:gd name="T57" fmla="*/ 49 h 360"/>
                  <a:gd name="T58" fmla="*/ 251 w 696"/>
                  <a:gd name="T59" fmla="*/ 58 h 360"/>
                  <a:gd name="T60" fmla="*/ 216 w 696"/>
                  <a:gd name="T61" fmla="*/ 53 h 360"/>
                  <a:gd name="T62" fmla="*/ 130 w 696"/>
                  <a:gd name="T63" fmla="*/ 28 h 360"/>
                  <a:gd name="T64" fmla="*/ 89 w 696"/>
                  <a:gd name="T65" fmla="*/ 27 h 360"/>
                  <a:gd name="T66" fmla="*/ 39 w 696"/>
                  <a:gd name="T67" fmla="*/ 46 h 360"/>
                  <a:gd name="T68" fmla="*/ 0 w 696"/>
                  <a:gd name="T69" fmla="*/ 158 h 360"/>
                  <a:gd name="T70" fmla="*/ 43 w 696"/>
                  <a:gd name="T71" fmla="*/ 165 h 360"/>
                  <a:gd name="T72" fmla="*/ 80 w 696"/>
                  <a:gd name="T73" fmla="*/ 206 h 360"/>
                  <a:gd name="T74" fmla="*/ 88 w 696"/>
                  <a:gd name="T75" fmla="*/ 238 h 360"/>
                  <a:gd name="T76" fmla="*/ 117 w 696"/>
                  <a:gd name="T77" fmla="*/ 269 h 360"/>
                  <a:gd name="T78" fmla="*/ 145 w 696"/>
                  <a:gd name="T79" fmla="*/ 287 h 360"/>
                  <a:gd name="T80" fmla="*/ 396 w 696"/>
                  <a:gd name="T81" fmla="*/ 290 h 360"/>
                  <a:gd name="T82" fmla="*/ 439 w 696"/>
                  <a:gd name="T83" fmla="*/ 295 h 360"/>
                  <a:gd name="T84" fmla="*/ 458 w 696"/>
                  <a:gd name="T85" fmla="*/ 310 h 360"/>
                  <a:gd name="T86" fmla="*/ 493 w 696"/>
                  <a:gd name="T87" fmla="*/ 333 h 360"/>
                  <a:gd name="T88" fmla="*/ 475 w 696"/>
                  <a:gd name="T89" fmla="*/ 360 h 360"/>
                  <a:gd name="T90" fmla="*/ 502 w 696"/>
                  <a:gd name="T91" fmla="*/ 354 h 360"/>
                  <a:gd name="T92" fmla="*/ 529 w 696"/>
                  <a:gd name="T93" fmla="*/ 338 h 360"/>
                  <a:gd name="T94" fmla="*/ 571 w 696"/>
                  <a:gd name="T95" fmla="*/ 324 h 360"/>
                  <a:gd name="T96" fmla="*/ 603 w 696"/>
                  <a:gd name="T97" fmla="*/ 329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6" h="360">
                    <a:moveTo>
                      <a:pt x="603" y="328"/>
                    </a:moveTo>
                    <a:cubicBezTo>
                      <a:pt x="603" y="327"/>
                      <a:pt x="603" y="327"/>
                      <a:pt x="603" y="327"/>
                    </a:cubicBezTo>
                    <a:cubicBezTo>
                      <a:pt x="603" y="327"/>
                      <a:pt x="605" y="327"/>
                      <a:pt x="606" y="327"/>
                    </a:cubicBezTo>
                    <a:cubicBezTo>
                      <a:pt x="607" y="327"/>
                      <a:pt x="615" y="328"/>
                      <a:pt x="617" y="326"/>
                    </a:cubicBezTo>
                    <a:cubicBezTo>
                      <a:pt x="620" y="325"/>
                      <a:pt x="620" y="321"/>
                      <a:pt x="624" y="321"/>
                    </a:cubicBezTo>
                    <a:cubicBezTo>
                      <a:pt x="624" y="325"/>
                      <a:pt x="624" y="325"/>
                      <a:pt x="628" y="325"/>
                    </a:cubicBezTo>
                    <a:cubicBezTo>
                      <a:pt x="622" y="325"/>
                      <a:pt x="611" y="330"/>
                      <a:pt x="611" y="336"/>
                    </a:cubicBezTo>
                    <a:cubicBezTo>
                      <a:pt x="611" y="339"/>
                      <a:pt x="615" y="344"/>
                      <a:pt x="617" y="344"/>
                    </a:cubicBezTo>
                    <a:cubicBezTo>
                      <a:pt x="619" y="344"/>
                      <a:pt x="625" y="336"/>
                      <a:pt x="631" y="334"/>
                    </a:cubicBezTo>
                    <a:cubicBezTo>
                      <a:pt x="632" y="334"/>
                      <a:pt x="652" y="326"/>
                      <a:pt x="652" y="324"/>
                    </a:cubicBezTo>
                    <a:cubicBezTo>
                      <a:pt x="652" y="321"/>
                      <a:pt x="644" y="321"/>
                      <a:pt x="642" y="321"/>
                    </a:cubicBezTo>
                    <a:cubicBezTo>
                      <a:pt x="634" y="321"/>
                      <a:pt x="621" y="313"/>
                      <a:pt x="621" y="305"/>
                    </a:cubicBezTo>
                    <a:cubicBezTo>
                      <a:pt x="621" y="304"/>
                      <a:pt x="623" y="301"/>
                      <a:pt x="624" y="298"/>
                    </a:cubicBezTo>
                    <a:cubicBezTo>
                      <a:pt x="622" y="298"/>
                      <a:pt x="619" y="298"/>
                      <a:pt x="617" y="298"/>
                    </a:cubicBezTo>
                    <a:cubicBezTo>
                      <a:pt x="618" y="295"/>
                      <a:pt x="629" y="294"/>
                      <a:pt x="629" y="288"/>
                    </a:cubicBezTo>
                    <a:cubicBezTo>
                      <a:pt x="629" y="283"/>
                      <a:pt x="620" y="284"/>
                      <a:pt x="614" y="284"/>
                    </a:cubicBezTo>
                    <a:cubicBezTo>
                      <a:pt x="601" y="284"/>
                      <a:pt x="595" y="293"/>
                      <a:pt x="587" y="294"/>
                    </a:cubicBezTo>
                    <a:cubicBezTo>
                      <a:pt x="590" y="286"/>
                      <a:pt x="596" y="289"/>
                      <a:pt x="603" y="282"/>
                    </a:cubicBezTo>
                    <a:cubicBezTo>
                      <a:pt x="607" y="278"/>
                      <a:pt x="604" y="276"/>
                      <a:pt x="610" y="274"/>
                    </a:cubicBezTo>
                    <a:cubicBezTo>
                      <a:pt x="621" y="270"/>
                      <a:pt x="627" y="272"/>
                      <a:pt x="638" y="272"/>
                    </a:cubicBezTo>
                    <a:cubicBezTo>
                      <a:pt x="652" y="272"/>
                      <a:pt x="660" y="277"/>
                      <a:pt x="669" y="266"/>
                    </a:cubicBezTo>
                    <a:cubicBezTo>
                      <a:pt x="673" y="261"/>
                      <a:pt x="696" y="259"/>
                      <a:pt x="696" y="250"/>
                    </a:cubicBezTo>
                    <a:cubicBezTo>
                      <a:pt x="696" y="244"/>
                      <a:pt x="694" y="241"/>
                      <a:pt x="691" y="236"/>
                    </a:cubicBezTo>
                    <a:cubicBezTo>
                      <a:pt x="689" y="236"/>
                      <a:pt x="692" y="234"/>
                      <a:pt x="689" y="232"/>
                    </a:cubicBezTo>
                    <a:cubicBezTo>
                      <a:pt x="689" y="229"/>
                      <a:pt x="689" y="229"/>
                      <a:pt x="689" y="229"/>
                    </a:cubicBezTo>
                    <a:cubicBezTo>
                      <a:pt x="682" y="232"/>
                      <a:pt x="669" y="237"/>
                      <a:pt x="662" y="237"/>
                    </a:cubicBezTo>
                    <a:cubicBezTo>
                      <a:pt x="661" y="237"/>
                      <a:pt x="659" y="237"/>
                      <a:pt x="659" y="236"/>
                    </a:cubicBezTo>
                    <a:cubicBezTo>
                      <a:pt x="665" y="233"/>
                      <a:pt x="680" y="231"/>
                      <a:pt x="682" y="225"/>
                    </a:cubicBezTo>
                    <a:cubicBezTo>
                      <a:pt x="682" y="224"/>
                      <a:pt x="680" y="224"/>
                      <a:pt x="680" y="222"/>
                    </a:cubicBezTo>
                    <a:cubicBezTo>
                      <a:pt x="673" y="223"/>
                      <a:pt x="658" y="220"/>
                      <a:pt x="658" y="210"/>
                    </a:cubicBezTo>
                    <a:cubicBezTo>
                      <a:pt x="658" y="209"/>
                      <a:pt x="658" y="209"/>
                      <a:pt x="658" y="209"/>
                    </a:cubicBezTo>
                    <a:cubicBezTo>
                      <a:pt x="652" y="209"/>
                      <a:pt x="648" y="205"/>
                      <a:pt x="644" y="202"/>
                    </a:cubicBezTo>
                    <a:cubicBezTo>
                      <a:pt x="646" y="201"/>
                      <a:pt x="649" y="201"/>
                      <a:pt x="649" y="197"/>
                    </a:cubicBezTo>
                    <a:cubicBezTo>
                      <a:pt x="649" y="194"/>
                      <a:pt x="646" y="192"/>
                      <a:pt x="647" y="189"/>
                    </a:cubicBezTo>
                    <a:cubicBezTo>
                      <a:pt x="644" y="188"/>
                      <a:pt x="635" y="182"/>
                      <a:pt x="637" y="177"/>
                    </a:cubicBezTo>
                    <a:cubicBezTo>
                      <a:pt x="640" y="171"/>
                      <a:pt x="628" y="169"/>
                      <a:pt x="627" y="161"/>
                    </a:cubicBezTo>
                    <a:cubicBezTo>
                      <a:pt x="626" y="161"/>
                      <a:pt x="623" y="159"/>
                      <a:pt x="622" y="158"/>
                    </a:cubicBezTo>
                    <a:cubicBezTo>
                      <a:pt x="620" y="159"/>
                      <a:pt x="616" y="162"/>
                      <a:pt x="616" y="166"/>
                    </a:cubicBezTo>
                    <a:cubicBezTo>
                      <a:pt x="616" y="170"/>
                      <a:pt x="607" y="180"/>
                      <a:pt x="599" y="180"/>
                    </a:cubicBezTo>
                    <a:cubicBezTo>
                      <a:pt x="594" y="180"/>
                      <a:pt x="593" y="174"/>
                      <a:pt x="590" y="174"/>
                    </a:cubicBezTo>
                    <a:cubicBezTo>
                      <a:pt x="585" y="174"/>
                      <a:pt x="583" y="160"/>
                      <a:pt x="582" y="154"/>
                    </a:cubicBezTo>
                    <a:cubicBezTo>
                      <a:pt x="581" y="146"/>
                      <a:pt x="565" y="152"/>
                      <a:pt x="565" y="141"/>
                    </a:cubicBezTo>
                    <a:cubicBezTo>
                      <a:pt x="557" y="140"/>
                      <a:pt x="556" y="130"/>
                      <a:pt x="548" y="130"/>
                    </a:cubicBezTo>
                    <a:cubicBezTo>
                      <a:pt x="544" y="130"/>
                      <a:pt x="544" y="133"/>
                      <a:pt x="540" y="133"/>
                    </a:cubicBezTo>
                    <a:cubicBezTo>
                      <a:pt x="531" y="133"/>
                      <a:pt x="526" y="128"/>
                      <a:pt x="518" y="128"/>
                    </a:cubicBezTo>
                    <a:cubicBezTo>
                      <a:pt x="514" y="128"/>
                      <a:pt x="510" y="130"/>
                      <a:pt x="510" y="135"/>
                    </a:cubicBezTo>
                    <a:cubicBezTo>
                      <a:pt x="510" y="138"/>
                      <a:pt x="520" y="142"/>
                      <a:pt x="510" y="148"/>
                    </a:cubicBezTo>
                    <a:cubicBezTo>
                      <a:pt x="507" y="151"/>
                      <a:pt x="516" y="157"/>
                      <a:pt x="516" y="161"/>
                    </a:cubicBezTo>
                    <a:cubicBezTo>
                      <a:pt x="517" y="170"/>
                      <a:pt x="509" y="172"/>
                      <a:pt x="505" y="173"/>
                    </a:cubicBezTo>
                    <a:cubicBezTo>
                      <a:pt x="512" y="185"/>
                      <a:pt x="522" y="188"/>
                      <a:pt x="522" y="207"/>
                    </a:cubicBezTo>
                    <a:cubicBezTo>
                      <a:pt x="522" y="212"/>
                      <a:pt x="505" y="225"/>
                      <a:pt x="499" y="226"/>
                    </a:cubicBezTo>
                    <a:cubicBezTo>
                      <a:pt x="509" y="231"/>
                      <a:pt x="505" y="247"/>
                      <a:pt x="509" y="252"/>
                    </a:cubicBezTo>
                    <a:cubicBezTo>
                      <a:pt x="508" y="254"/>
                      <a:pt x="504" y="256"/>
                      <a:pt x="504" y="259"/>
                    </a:cubicBezTo>
                    <a:cubicBezTo>
                      <a:pt x="500" y="259"/>
                      <a:pt x="498" y="264"/>
                      <a:pt x="495" y="262"/>
                    </a:cubicBezTo>
                    <a:cubicBezTo>
                      <a:pt x="488" y="257"/>
                      <a:pt x="478" y="248"/>
                      <a:pt x="478" y="239"/>
                    </a:cubicBezTo>
                    <a:cubicBezTo>
                      <a:pt x="478" y="230"/>
                      <a:pt x="480" y="223"/>
                      <a:pt x="472" y="218"/>
                    </a:cubicBezTo>
                    <a:cubicBezTo>
                      <a:pt x="453" y="218"/>
                      <a:pt x="453" y="218"/>
                      <a:pt x="453" y="218"/>
                    </a:cubicBezTo>
                    <a:cubicBezTo>
                      <a:pt x="442" y="210"/>
                      <a:pt x="430" y="205"/>
                      <a:pt x="418" y="201"/>
                    </a:cubicBezTo>
                    <a:cubicBezTo>
                      <a:pt x="415" y="200"/>
                      <a:pt x="409" y="195"/>
                      <a:pt x="405" y="195"/>
                    </a:cubicBezTo>
                    <a:cubicBezTo>
                      <a:pt x="400" y="195"/>
                      <a:pt x="398" y="199"/>
                      <a:pt x="394" y="199"/>
                    </a:cubicBezTo>
                    <a:cubicBezTo>
                      <a:pt x="394" y="192"/>
                      <a:pt x="390" y="176"/>
                      <a:pt x="383" y="176"/>
                    </a:cubicBezTo>
                    <a:cubicBezTo>
                      <a:pt x="380" y="176"/>
                      <a:pt x="379" y="178"/>
                      <a:pt x="376" y="179"/>
                    </a:cubicBezTo>
                    <a:cubicBezTo>
                      <a:pt x="377" y="176"/>
                      <a:pt x="376" y="174"/>
                      <a:pt x="376" y="166"/>
                    </a:cubicBezTo>
                    <a:cubicBezTo>
                      <a:pt x="376" y="155"/>
                      <a:pt x="380" y="148"/>
                      <a:pt x="386" y="141"/>
                    </a:cubicBezTo>
                    <a:cubicBezTo>
                      <a:pt x="388" y="139"/>
                      <a:pt x="393" y="128"/>
                      <a:pt x="396" y="127"/>
                    </a:cubicBezTo>
                    <a:cubicBezTo>
                      <a:pt x="400" y="125"/>
                      <a:pt x="409" y="128"/>
                      <a:pt x="409" y="121"/>
                    </a:cubicBezTo>
                    <a:cubicBezTo>
                      <a:pt x="409" y="117"/>
                      <a:pt x="398" y="116"/>
                      <a:pt x="394" y="114"/>
                    </a:cubicBezTo>
                    <a:cubicBezTo>
                      <a:pt x="397" y="115"/>
                      <a:pt x="388" y="109"/>
                      <a:pt x="411" y="116"/>
                    </a:cubicBezTo>
                    <a:cubicBezTo>
                      <a:pt x="417" y="118"/>
                      <a:pt x="414" y="110"/>
                      <a:pt x="417" y="110"/>
                    </a:cubicBezTo>
                    <a:cubicBezTo>
                      <a:pt x="418" y="110"/>
                      <a:pt x="420" y="110"/>
                      <a:pt x="423" y="110"/>
                    </a:cubicBezTo>
                    <a:cubicBezTo>
                      <a:pt x="430" y="110"/>
                      <a:pt x="434" y="103"/>
                      <a:pt x="439" y="100"/>
                    </a:cubicBezTo>
                    <a:cubicBezTo>
                      <a:pt x="439" y="95"/>
                      <a:pt x="439" y="95"/>
                      <a:pt x="439" y="95"/>
                    </a:cubicBezTo>
                    <a:cubicBezTo>
                      <a:pt x="429" y="93"/>
                      <a:pt x="419" y="94"/>
                      <a:pt x="415" y="86"/>
                    </a:cubicBezTo>
                    <a:cubicBezTo>
                      <a:pt x="415" y="86"/>
                      <a:pt x="418" y="86"/>
                      <a:pt x="420" y="86"/>
                    </a:cubicBezTo>
                    <a:cubicBezTo>
                      <a:pt x="424" y="88"/>
                      <a:pt x="427" y="92"/>
                      <a:pt x="433" y="92"/>
                    </a:cubicBezTo>
                    <a:cubicBezTo>
                      <a:pt x="438" y="92"/>
                      <a:pt x="446" y="86"/>
                      <a:pt x="446" y="83"/>
                    </a:cubicBezTo>
                    <a:cubicBezTo>
                      <a:pt x="446" y="82"/>
                      <a:pt x="442" y="77"/>
                      <a:pt x="444" y="77"/>
                    </a:cubicBezTo>
                    <a:cubicBezTo>
                      <a:pt x="450" y="77"/>
                      <a:pt x="452" y="82"/>
                      <a:pt x="456" y="82"/>
                    </a:cubicBezTo>
                    <a:cubicBezTo>
                      <a:pt x="459" y="82"/>
                      <a:pt x="461" y="80"/>
                      <a:pt x="466" y="80"/>
                    </a:cubicBezTo>
                    <a:cubicBezTo>
                      <a:pt x="464" y="78"/>
                      <a:pt x="466" y="73"/>
                      <a:pt x="469" y="79"/>
                    </a:cubicBezTo>
                    <a:cubicBezTo>
                      <a:pt x="471" y="81"/>
                      <a:pt x="486" y="69"/>
                      <a:pt x="486" y="65"/>
                    </a:cubicBezTo>
                    <a:cubicBezTo>
                      <a:pt x="486" y="63"/>
                      <a:pt x="479" y="60"/>
                      <a:pt x="479" y="58"/>
                    </a:cubicBezTo>
                    <a:cubicBezTo>
                      <a:pt x="479" y="56"/>
                      <a:pt x="476" y="51"/>
                      <a:pt x="485" y="47"/>
                    </a:cubicBezTo>
                    <a:cubicBezTo>
                      <a:pt x="486" y="44"/>
                      <a:pt x="485" y="45"/>
                      <a:pt x="485" y="40"/>
                    </a:cubicBezTo>
                    <a:cubicBezTo>
                      <a:pt x="475" y="40"/>
                      <a:pt x="478" y="33"/>
                      <a:pt x="466" y="33"/>
                    </a:cubicBezTo>
                    <a:cubicBezTo>
                      <a:pt x="463" y="32"/>
                      <a:pt x="461" y="31"/>
                      <a:pt x="459" y="31"/>
                    </a:cubicBezTo>
                    <a:cubicBezTo>
                      <a:pt x="455" y="31"/>
                      <a:pt x="452" y="33"/>
                      <a:pt x="452" y="36"/>
                    </a:cubicBezTo>
                    <a:cubicBezTo>
                      <a:pt x="452" y="40"/>
                      <a:pt x="456" y="42"/>
                      <a:pt x="456" y="44"/>
                    </a:cubicBezTo>
                    <a:cubicBezTo>
                      <a:pt x="456" y="47"/>
                      <a:pt x="449" y="47"/>
                      <a:pt x="448" y="50"/>
                    </a:cubicBezTo>
                    <a:cubicBezTo>
                      <a:pt x="446" y="55"/>
                      <a:pt x="446" y="59"/>
                      <a:pt x="442" y="64"/>
                    </a:cubicBezTo>
                    <a:cubicBezTo>
                      <a:pt x="436" y="72"/>
                      <a:pt x="427" y="59"/>
                      <a:pt x="427" y="56"/>
                    </a:cubicBezTo>
                    <a:cubicBezTo>
                      <a:pt x="427" y="52"/>
                      <a:pt x="432" y="53"/>
                      <a:pt x="432" y="48"/>
                    </a:cubicBezTo>
                    <a:cubicBezTo>
                      <a:pt x="432" y="46"/>
                      <a:pt x="424" y="38"/>
                      <a:pt x="421" y="38"/>
                    </a:cubicBezTo>
                    <a:cubicBezTo>
                      <a:pt x="413" y="38"/>
                      <a:pt x="419" y="51"/>
                      <a:pt x="410" y="51"/>
                    </a:cubicBezTo>
                    <a:cubicBezTo>
                      <a:pt x="410" y="46"/>
                      <a:pt x="409" y="42"/>
                      <a:pt x="403" y="40"/>
                    </a:cubicBezTo>
                    <a:cubicBezTo>
                      <a:pt x="404" y="38"/>
                      <a:pt x="405" y="37"/>
                      <a:pt x="406" y="36"/>
                    </a:cubicBezTo>
                    <a:cubicBezTo>
                      <a:pt x="402" y="33"/>
                      <a:pt x="395" y="36"/>
                      <a:pt x="392" y="32"/>
                    </a:cubicBezTo>
                    <a:cubicBezTo>
                      <a:pt x="394" y="31"/>
                      <a:pt x="399" y="29"/>
                      <a:pt x="399" y="25"/>
                    </a:cubicBezTo>
                    <a:cubicBezTo>
                      <a:pt x="399" y="19"/>
                      <a:pt x="391" y="20"/>
                      <a:pt x="390" y="15"/>
                    </a:cubicBezTo>
                    <a:cubicBezTo>
                      <a:pt x="390" y="7"/>
                      <a:pt x="384" y="1"/>
                      <a:pt x="373" y="1"/>
                    </a:cubicBezTo>
                    <a:cubicBezTo>
                      <a:pt x="367" y="0"/>
                      <a:pt x="369" y="4"/>
                      <a:pt x="370" y="7"/>
                    </a:cubicBezTo>
                    <a:cubicBezTo>
                      <a:pt x="366" y="8"/>
                      <a:pt x="362" y="7"/>
                      <a:pt x="362" y="11"/>
                    </a:cubicBezTo>
                    <a:cubicBezTo>
                      <a:pt x="362" y="14"/>
                      <a:pt x="364" y="15"/>
                      <a:pt x="364" y="18"/>
                    </a:cubicBezTo>
                    <a:cubicBezTo>
                      <a:pt x="364" y="21"/>
                      <a:pt x="360" y="21"/>
                      <a:pt x="360" y="25"/>
                    </a:cubicBezTo>
                    <a:cubicBezTo>
                      <a:pt x="360" y="34"/>
                      <a:pt x="380" y="29"/>
                      <a:pt x="380" y="38"/>
                    </a:cubicBezTo>
                    <a:cubicBezTo>
                      <a:pt x="380" y="40"/>
                      <a:pt x="378" y="47"/>
                      <a:pt x="378" y="47"/>
                    </a:cubicBezTo>
                    <a:cubicBezTo>
                      <a:pt x="380" y="46"/>
                      <a:pt x="381" y="45"/>
                      <a:pt x="384" y="44"/>
                    </a:cubicBezTo>
                    <a:cubicBezTo>
                      <a:pt x="387" y="56"/>
                      <a:pt x="368" y="50"/>
                      <a:pt x="368" y="64"/>
                    </a:cubicBezTo>
                    <a:cubicBezTo>
                      <a:pt x="359" y="67"/>
                      <a:pt x="366" y="57"/>
                      <a:pt x="364" y="54"/>
                    </a:cubicBezTo>
                    <a:cubicBezTo>
                      <a:pt x="363" y="53"/>
                      <a:pt x="355" y="51"/>
                      <a:pt x="351" y="51"/>
                    </a:cubicBezTo>
                    <a:cubicBezTo>
                      <a:pt x="346" y="51"/>
                      <a:pt x="344" y="54"/>
                      <a:pt x="344" y="60"/>
                    </a:cubicBezTo>
                    <a:cubicBezTo>
                      <a:pt x="339" y="59"/>
                      <a:pt x="336" y="60"/>
                      <a:pt x="320" y="60"/>
                    </a:cubicBezTo>
                    <a:cubicBezTo>
                      <a:pt x="304" y="60"/>
                      <a:pt x="286" y="55"/>
                      <a:pt x="282" y="43"/>
                    </a:cubicBezTo>
                    <a:cubicBezTo>
                      <a:pt x="277" y="44"/>
                      <a:pt x="260" y="44"/>
                      <a:pt x="260" y="51"/>
                    </a:cubicBezTo>
                    <a:cubicBezTo>
                      <a:pt x="260" y="53"/>
                      <a:pt x="261" y="54"/>
                      <a:pt x="263" y="54"/>
                    </a:cubicBezTo>
                    <a:cubicBezTo>
                      <a:pt x="268" y="54"/>
                      <a:pt x="276" y="52"/>
                      <a:pt x="279" y="49"/>
                    </a:cubicBezTo>
                    <a:cubicBezTo>
                      <a:pt x="280" y="59"/>
                      <a:pt x="266" y="51"/>
                      <a:pt x="266" y="61"/>
                    </a:cubicBezTo>
                    <a:cubicBezTo>
                      <a:pt x="266" y="63"/>
                      <a:pt x="269" y="69"/>
                      <a:pt x="267" y="69"/>
                    </a:cubicBezTo>
                    <a:cubicBezTo>
                      <a:pt x="262" y="69"/>
                      <a:pt x="260" y="62"/>
                      <a:pt x="256" y="60"/>
                    </a:cubicBezTo>
                    <a:cubicBezTo>
                      <a:pt x="251" y="58"/>
                      <a:pt x="251" y="58"/>
                      <a:pt x="251" y="58"/>
                    </a:cubicBezTo>
                    <a:cubicBezTo>
                      <a:pt x="244" y="58"/>
                      <a:pt x="240" y="58"/>
                      <a:pt x="233" y="58"/>
                    </a:cubicBezTo>
                    <a:cubicBezTo>
                      <a:pt x="227" y="58"/>
                      <a:pt x="223" y="60"/>
                      <a:pt x="217" y="61"/>
                    </a:cubicBezTo>
                    <a:cubicBezTo>
                      <a:pt x="206" y="61"/>
                      <a:pt x="206" y="57"/>
                      <a:pt x="206" y="56"/>
                    </a:cubicBezTo>
                    <a:cubicBezTo>
                      <a:pt x="206" y="53"/>
                      <a:pt x="215" y="55"/>
                      <a:pt x="216" y="53"/>
                    </a:cubicBezTo>
                    <a:cubicBezTo>
                      <a:pt x="208" y="42"/>
                      <a:pt x="210" y="43"/>
                      <a:pt x="193" y="45"/>
                    </a:cubicBezTo>
                    <a:cubicBezTo>
                      <a:pt x="176" y="46"/>
                      <a:pt x="167" y="32"/>
                      <a:pt x="150" y="32"/>
                    </a:cubicBezTo>
                    <a:cubicBezTo>
                      <a:pt x="144" y="32"/>
                      <a:pt x="142" y="36"/>
                      <a:pt x="137" y="36"/>
                    </a:cubicBezTo>
                    <a:cubicBezTo>
                      <a:pt x="134" y="36"/>
                      <a:pt x="131" y="30"/>
                      <a:pt x="130" y="28"/>
                    </a:cubicBezTo>
                    <a:cubicBezTo>
                      <a:pt x="125" y="29"/>
                      <a:pt x="125" y="35"/>
                      <a:pt x="119" y="35"/>
                    </a:cubicBezTo>
                    <a:cubicBezTo>
                      <a:pt x="114" y="35"/>
                      <a:pt x="106" y="22"/>
                      <a:pt x="104" y="22"/>
                    </a:cubicBezTo>
                    <a:cubicBezTo>
                      <a:pt x="99" y="22"/>
                      <a:pt x="101" y="31"/>
                      <a:pt x="95" y="31"/>
                    </a:cubicBezTo>
                    <a:cubicBezTo>
                      <a:pt x="92" y="31"/>
                      <a:pt x="90" y="29"/>
                      <a:pt x="89" y="27"/>
                    </a:cubicBezTo>
                    <a:cubicBezTo>
                      <a:pt x="81" y="29"/>
                      <a:pt x="77" y="29"/>
                      <a:pt x="69" y="32"/>
                    </a:cubicBezTo>
                    <a:cubicBezTo>
                      <a:pt x="66" y="33"/>
                      <a:pt x="59" y="38"/>
                      <a:pt x="56" y="36"/>
                    </a:cubicBezTo>
                    <a:cubicBezTo>
                      <a:pt x="49" y="29"/>
                      <a:pt x="50" y="38"/>
                      <a:pt x="47" y="38"/>
                    </a:cubicBezTo>
                    <a:cubicBezTo>
                      <a:pt x="29" y="39"/>
                      <a:pt x="41" y="46"/>
                      <a:pt x="39" y="46"/>
                    </a:cubicBezTo>
                    <a:cubicBezTo>
                      <a:pt x="32" y="46"/>
                      <a:pt x="19" y="44"/>
                      <a:pt x="7" y="37"/>
                    </a:cubicBezTo>
                    <a:cubicBezTo>
                      <a:pt x="7" y="37"/>
                      <a:pt x="3" y="34"/>
                      <a:pt x="3" y="33"/>
                    </a:cubicBezTo>
                    <a:cubicBezTo>
                      <a:pt x="1" y="34"/>
                      <a:pt x="2" y="34"/>
                      <a:pt x="0" y="3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3" y="161"/>
                      <a:pt x="12" y="156"/>
                      <a:pt x="15" y="162"/>
                    </a:cubicBezTo>
                    <a:cubicBezTo>
                      <a:pt x="18" y="166"/>
                      <a:pt x="24" y="173"/>
                      <a:pt x="30" y="173"/>
                    </a:cubicBezTo>
                    <a:cubicBezTo>
                      <a:pt x="34" y="173"/>
                      <a:pt x="34" y="167"/>
                      <a:pt x="38" y="166"/>
                    </a:cubicBezTo>
                    <a:cubicBezTo>
                      <a:pt x="39" y="166"/>
                      <a:pt x="41" y="166"/>
                      <a:pt x="43" y="165"/>
                    </a:cubicBezTo>
                    <a:cubicBezTo>
                      <a:pt x="52" y="173"/>
                      <a:pt x="56" y="176"/>
                      <a:pt x="64" y="188"/>
                    </a:cubicBezTo>
                    <a:cubicBezTo>
                      <a:pt x="64" y="189"/>
                      <a:pt x="66" y="189"/>
                      <a:pt x="67" y="192"/>
                    </a:cubicBezTo>
                    <a:cubicBezTo>
                      <a:pt x="68" y="195"/>
                      <a:pt x="70" y="200"/>
                      <a:pt x="73" y="203"/>
                    </a:cubicBezTo>
                    <a:cubicBezTo>
                      <a:pt x="75" y="205"/>
                      <a:pt x="78" y="204"/>
                      <a:pt x="80" y="206"/>
                    </a:cubicBezTo>
                    <a:cubicBezTo>
                      <a:pt x="83" y="209"/>
                      <a:pt x="87" y="210"/>
                      <a:pt x="87" y="216"/>
                    </a:cubicBezTo>
                    <a:cubicBezTo>
                      <a:pt x="87" y="219"/>
                      <a:pt x="83" y="220"/>
                      <a:pt x="83" y="222"/>
                    </a:cubicBezTo>
                    <a:cubicBezTo>
                      <a:pt x="83" y="223"/>
                      <a:pt x="85" y="224"/>
                      <a:pt x="85" y="226"/>
                    </a:cubicBezTo>
                    <a:cubicBezTo>
                      <a:pt x="85" y="230"/>
                      <a:pt x="84" y="237"/>
                      <a:pt x="88" y="238"/>
                    </a:cubicBezTo>
                    <a:cubicBezTo>
                      <a:pt x="90" y="239"/>
                      <a:pt x="93" y="239"/>
                      <a:pt x="94" y="241"/>
                    </a:cubicBezTo>
                    <a:cubicBezTo>
                      <a:pt x="97" y="243"/>
                      <a:pt x="94" y="247"/>
                      <a:pt x="97" y="249"/>
                    </a:cubicBezTo>
                    <a:cubicBezTo>
                      <a:pt x="97" y="249"/>
                      <a:pt x="105" y="254"/>
                      <a:pt x="105" y="255"/>
                    </a:cubicBezTo>
                    <a:cubicBezTo>
                      <a:pt x="107" y="261"/>
                      <a:pt x="107" y="269"/>
                      <a:pt x="117" y="269"/>
                    </a:cubicBezTo>
                    <a:cubicBezTo>
                      <a:pt x="119" y="275"/>
                      <a:pt x="129" y="271"/>
                      <a:pt x="131" y="279"/>
                    </a:cubicBezTo>
                    <a:cubicBezTo>
                      <a:pt x="132" y="282"/>
                      <a:pt x="139" y="282"/>
                      <a:pt x="142" y="285"/>
                    </a:cubicBezTo>
                    <a:cubicBezTo>
                      <a:pt x="142" y="286"/>
                      <a:pt x="144" y="286"/>
                      <a:pt x="145" y="287"/>
                    </a:cubicBezTo>
                    <a:cubicBezTo>
                      <a:pt x="145" y="287"/>
                      <a:pt x="145" y="287"/>
                      <a:pt x="145" y="287"/>
                    </a:cubicBezTo>
                    <a:cubicBezTo>
                      <a:pt x="375" y="287"/>
                      <a:pt x="375" y="287"/>
                      <a:pt x="375" y="287"/>
                    </a:cubicBezTo>
                    <a:cubicBezTo>
                      <a:pt x="375" y="283"/>
                      <a:pt x="375" y="283"/>
                      <a:pt x="375" y="283"/>
                    </a:cubicBezTo>
                    <a:cubicBezTo>
                      <a:pt x="378" y="286"/>
                      <a:pt x="378" y="288"/>
                      <a:pt x="382" y="290"/>
                    </a:cubicBezTo>
                    <a:cubicBezTo>
                      <a:pt x="396" y="290"/>
                      <a:pt x="396" y="290"/>
                      <a:pt x="396" y="290"/>
                    </a:cubicBezTo>
                    <a:cubicBezTo>
                      <a:pt x="402" y="296"/>
                      <a:pt x="409" y="296"/>
                      <a:pt x="420" y="296"/>
                    </a:cubicBezTo>
                    <a:cubicBezTo>
                      <a:pt x="424" y="295"/>
                      <a:pt x="424" y="296"/>
                      <a:pt x="427" y="295"/>
                    </a:cubicBezTo>
                    <a:cubicBezTo>
                      <a:pt x="430" y="293"/>
                      <a:pt x="429" y="289"/>
                      <a:pt x="432" y="289"/>
                    </a:cubicBezTo>
                    <a:cubicBezTo>
                      <a:pt x="435" y="289"/>
                      <a:pt x="438" y="294"/>
                      <a:pt x="439" y="295"/>
                    </a:cubicBezTo>
                    <a:cubicBezTo>
                      <a:pt x="440" y="294"/>
                      <a:pt x="439" y="292"/>
                      <a:pt x="439" y="291"/>
                    </a:cubicBezTo>
                    <a:cubicBezTo>
                      <a:pt x="440" y="291"/>
                      <a:pt x="441" y="291"/>
                      <a:pt x="442" y="291"/>
                    </a:cubicBezTo>
                    <a:cubicBezTo>
                      <a:pt x="443" y="291"/>
                      <a:pt x="455" y="301"/>
                      <a:pt x="456" y="302"/>
                    </a:cubicBezTo>
                    <a:cubicBezTo>
                      <a:pt x="458" y="305"/>
                      <a:pt x="456" y="308"/>
                      <a:pt x="458" y="310"/>
                    </a:cubicBezTo>
                    <a:cubicBezTo>
                      <a:pt x="465" y="317"/>
                      <a:pt x="474" y="316"/>
                      <a:pt x="481" y="320"/>
                    </a:cubicBezTo>
                    <a:cubicBezTo>
                      <a:pt x="488" y="320"/>
                      <a:pt x="488" y="320"/>
                      <a:pt x="488" y="320"/>
                    </a:cubicBezTo>
                    <a:cubicBezTo>
                      <a:pt x="492" y="323"/>
                      <a:pt x="496" y="325"/>
                      <a:pt x="496" y="330"/>
                    </a:cubicBezTo>
                    <a:cubicBezTo>
                      <a:pt x="496" y="332"/>
                      <a:pt x="495" y="333"/>
                      <a:pt x="493" y="333"/>
                    </a:cubicBezTo>
                    <a:cubicBezTo>
                      <a:pt x="490" y="333"/>
                      <a:pt x="486" y="329"/>
                      <a:pt x="485" y="328"/>
                    </a:cubicBezTo>
                    <a:cubicBezTo>
                      <a:pt x="484" y="333"/>
                      <a:pt x="481" y="347"/>
                      <a:pt x="477" y="347"/>
                    </a:cubicBezTo>
                    <a:cubicBezTo>
                      <a:pt x="474" y="350"/>
                      <a:pt x="471" y="352"/>
                      <a:pt x="471" y="356"/>
                    </a:cubicBezTo>
                    <a:cubicBezTo>
                      <a:pt x="472" y="358"/>
                      <a:pt x="474" y="360"/>
                      <a:pt x="475" y="360"/>
                    </a:cubicBezTo>
                    <a:cubicBezTo>
                      <a:pt x="478" y="360"/>
                      <a:pt x="478" y="358"/>
                      <a:pt x="479" y="357"/>
                    </a:cubicBezTo>
                    <a:cubicBezTo>
                      <a:pt x="482" y="354"/>
                      <a:pt x="486" y="355"/>
                      <a:pt x="490" y="355"/>
                    </a:cubicBezTo>
                    <a:cubicBezTo>
                      <a:pt x="494" y="355"/>
                      <a:pt x="496" y="357"/>
                      <a:pt x="497" y="356"/>
                    </a:cubicBezTo>
                    <a:cubicBezTo>
                      <a:pt x="499" y="355"/>
                      <a:pt x="501" y="354"/>
                      <a:pt x="502" y="354"/>
                    </a:cubicBezTo>
                    <a:cubicBezTo>
                      <a:pt x="501" y="352"/>
                      <a:pt x="501" y="350"/>
                      <a:pt x="500" y="349"/>
                    </a:cubicBezTo>
                    <a:cubicBezTo>
                      <a:pt x="500" y="348"/>
                      <a:pt x="498" y="347"/>
                      <a:pt x="498" y="346"/>
                    </a:cubicBezTo>
                    <a:cubicBezTo>
                      <a:pt x="498" y="345"/>
                      <a:pt x="501" y="344"/>
                      <a:pt x="502" y="344"/>
                    </a:cubicBezTo>
                    <a:cubicBezTo>
                      <a:pt x="508" y="342"/>
                      <a:pt x="522" y="338"/>
                      <a:pt x="529" y="338"/>
                    </a:cubicBezTo>
                    <a:cubicBezTo>
                      <a:pt x="530" y="338"/>
                      <a:pt x="540" y="328"/>
                      <a:pt x="542" y="326"/>
                    </a:cubicBezTo>
                    <a:cubicBezTo>
                      <a:pt x="543" y="325"/>
                      <a:pt x="550" y="325"/>
                      <a:pt x="557" y="325"/>
                    </a:cubicBezTo>
                    <a:cubicBezTo>
                      <a:pt x="559" y="325"/>
                      <a:pt x="561" y="325"/>
                      <a:pt x="564" y="325"/>
                    </a:cubicBezTo>
                    <a:cubicBezTo>
                      <a:pt x="567" y="325"/>
                      <a:pt x="569" y="325"/>
                      <a:pt x="571" y="324"/>
                    </a:cubicBezTo>
                    <a:cubicBezTo>
                      <a:pt x="574" y="324"/>
                      <a:pt x="573" y="323"/>
                      <a:pt x="574" y="322"/>
                    </a:cubicBezTo>
                    <a:cubicBezTo>
                      <a:pt x="580" y="316"/>
                      <a:pt x="579" y="307"/>
                      <a:pt x="587" y="302"/>
                    </a:cubicBezTo>
                    <a:cubicBezTo>
                      <a:pt x="590" y="306"/>
                      <a:pt x="596" y="300"/>
                      <a:pt x="598" y="304"/>
                    </a:cubicBezTo>
                    <a:cubicBezTo>
                      <a:pt x="602" y="311"/>
                      <a:pt x="599" y="322"/>
                      <a:pt x="603" y="329"/>
                    </a:cubicBezTo>
                    <a:lnTo>
                      <a:pt x="603" y="328"/>
                    </a:ln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" name="Freeform 103">
                <a:extLst>
                  <a:ext uri="{FF2B5EF4-FFF2-40B4-BE49-F238E27FC236}">
                    <a16:creationId xmlns:a16="http://schemas.microsoft.com/office/drawing/2014/main" id="{957E5B22-C16C-B148-A45F-41BD1FDBA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8083" y="1356969"/>
                <a:ext cx="745999" cy="544010"/>
              </a:xfrm>
              <a:custGeom>
                <a:avLst/>
                <a:gdLst>
                  <a:gd name="T0" fmla="*/ 218 w 305"/>
                  <a:gd name="T1" fmla="*/ 148 h 222"/>
                  <a:gd name="T2" fmla="*/ 248 w 305"/>
                  <a:gd name="T3" fmla="*/ 163 h 222"/>
                  <a:gd name="T4" fmla="*/ 261 w 305"/>
                  <a:gd name="T5" fmla="*/ 155 h 222"/>
                  <a:gd name="T6" fmla="*/ 285 w 305"/>
                  <a:gd name="T7" fmla="*/ 182 h 222"/>
                  <a:gd name="T8" fmla="*/ 298 w 305"/>
                  <a:gd name="T9" fmla="*/ 196 h 222"/>
                  <a:gd name="T10" fmla="*/ 301 w 305"/>
                  <a:gd name="T11" fmla="*/ 212 h 222"/>
                  <a:gd name="T12" fmla="*/ 286 w 305"/>
                  <a:gd name="T13" fmla="*/ 203 h 222"/>
                  <a:gd name="T14" fmla="*/ 278 w 305"/>
                  <a:gd name="T15" fmla="*/ 195 h 222"/>
                  <a:gd name="T16" fmla="*/ 277 w 305"/>
                  <a:gd name="T17" fmla="*/ 186 h 222"/>
                  <a:gd name="T18" fmla="*/ 269 w 305"/>
                  <a:gd name="T19" fmla="*/ 186 h 222"/>
                  <a:gd name="T20" fmla="*/ 268 w 305"/>
                  <a:gd name="T21" fmla="*/ 175 h 222"/>
                  <a:gd name="T22" fmla="*/ 254 w 305"/>
                  <a:gd name="T23" fmla="*/ 169 h 222"/>
                  <a:gd name="T24" fmla="*/ 236 w 305"/>
                  <a:gd name="T25" fmla="*/ 163 h 222"/>
                  <a:gd name="T26" fmla="*/ 195 w 305"/>
                  <a:gd name="T27" fmla="*/ 153 h 222"/>
                  <a:gd name="T28" fmla="*/ 156 w 305"/>
                  <a:gd name="T29" fmla="*/ 143 h 222"/>
                  <a:gd name="T30" fmla="*/ 130 w 305"/>
                  <a:gd name="T31" fmla="*/ 163 h 222"/>
                  <a:gd name="T32" fmla="*/ 129 w 305"/>
                  <a:gd name="T33" fmla="*/ 159 h 222"/>
                  <a:gd name="T34" fmla="*/ 142 w 305"/>
                  <a:gd name="T35" fmla="*/ 142 h 222"/>
                  <a:gd name="T36" fmla="*/ 139 w 305"/>
                  <a:gd name="T37" fmla="*/ 139 h 222"/>
                  <a:gd name="T38" fmla="*/ 113 w 305"/>
                  <a:gd name="T39" fmla="*/ 168 h 222"/>
                  <a:gd name="T40" fmla="*/ 93 w 305"/>
                  <a:gd name="T41" fmla="*/ 187 h 222"/>
                  <a:gd name="T42" fmla="*/ 51 w 305"/>
                  <a:gd name="T43" fmla="*/ 209 h 222"/>
                  <a:gd name="T44" fmla="*/ 37 w 305"/>
                  <a:gd name="T45" fmla="*/ 213 h 222"/>
                  <a:gd name="T46" fmla="*/ 60 w 305"/>
                  <a:gd name="T47" fmla="*/ 199 h 222"/>
                  <a:gd name="T48" fmla="*/ 96 w 305"/>
                  <a:gd name="T49" fmla="*/ 166 h 222"/>
                  <a:gd name="T50" fmla="*/ 81 w 305"/>
                  <a:gd name="T51" fmla="*/ 170 h 222"/>
                  <a:gd name="T52" fmla="*/ 72 w 305"/>
                  <a:gd name="T53" fmla="*/ 173 h 222"/>
                  <a:gd name="T54" fmla="*/ 57 w 305"/>
                  <a:gd name="T55" fmla="*/ 169 h 222"/>
                  <a:gd name="T56" fmla="*/ 50 w 305"/>
                  <a:gd name="T57" fmla="*/ 171 h 222"/>
                  <a:gd name="T58" fmla="*/ 47 w 305"/>
                  <a:gd name="T59" fmla="*/ 158 h 222"/>
                  <a:gd name="T60" fmla="*/ 39 w 305"/>
                  <a:gd name="T61" fmla="*/ 159 h 222"/>
                  <a:gd name="T62" fmla="*/ 24 w 305"/>
                  <a:gd name="T63" fmla="*/ 145 h 222"/>
                  <a:gd name="T64" fmla="*/ 34 w 305"/>
                  <a:gd name="T65" fmla="*/ 117 h 222"/>
                  <a:gd name="T66" fmla="*/ 51 w 305"/>
                  <a:gd name="T67" fmla="*/ 98 h 222"/>
                  <a:gd name="T68" fmla="*/ 55 w 305"/>
                  <a:gd name="T69" fmla="*/ 94 h 222"/>
                  <a:gd name="T70" fmla="*/ 39 w 305"/>
                  <a:gd name="T71" fmla="*/ 99 h 222"/>
                  <a:gd name="T72" fmla="*/ 12 w 305"/>
                  <a:gd name="T73" fmla="*/ 97 h 222"/>
                  <a:gd name="T74" fmla="*/ 9 w 305"/>
                  <a:gd name="T75" fmla="*/ 86 h 222"/>
                  <a:gd name="T76" fmla="*/ 26 w 305"/>
                  <a:gd name="T77" fmla="*/ 69 h 222"/>
                  <a:gd name="T78" fmla="*/ 42 w 305"/>
                  <a:gd name="T79" fmla="*/ 75 h 222"/>
                  <a:gd name="T80" fmla="*/ 32 w 305"/>
                  <a:gd name="T81" fmla="*/ 61 h 222"/>
                  <a:gd name="T82" fmla="*/ 9 w 305"/>
                  <a:gd name="T83" fmla="*/ 44 h 222"/>
                  <a:gd name="T84" fmla="*/ 29 w 305"/>
                  <a:gd name="T85" fmla="*/ 36 h 222"/>
                  <a:gd name="T86" fmla="*/ 76 w 305"/>
                  <a:gd name="T87" fmla="*/ 8 h 222"/>
                  <a:gd name="T88" fmla="*/ 97 w 305"/>
                  <a:gd name="T89" fmla="*/ 4 h 222"/>
                  <a:gd name="T90" fmla="*/ 102 w 305"/>
                  <a:gd name="T91" fmla="*/ 4 h 222"/>
                  <a:gd name="T92" fmla="*/ 123 w 305"/>
                  <a:gd name="T93" fmla="*/ 7 h 222"/>
                  <a:gd name="T94" fmla="*/ 154 w 305"/>
                  <a:gd name="T95" fmla="*/ 13 h 222"/>
                  <a:gd name="T96" fmla="*/ 199 w 305"/>
                  <a:gd name="T97" fmla="*/ 18 h 222"/>
                  <a:gd name="T98" fmla="*/ 218 w 305"/>
                  <a:gd name="T99" fmla="*/ 23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05" h="222">
                    <a:moveTo>
                      <a:pt x="218" y="23"/>
                    </a:moveTo>
                    <a:cubicBezTo>
                      <a:pt x="218" y="148"/>
                      <a:pt x="218" y="148"/>
                      <a:pt x="218" y="148"/>
                    </a:cubicBezTo>
                    <a:cubicBezTo>
                      <a:pt x="221" y="151"/>
                      <a:pt x="230" y="146"/>
                      <a:pt x="233" y="152"/>
                    </a:cubicBezTo>
                    <a:cubicBezTo>
                      <a:pt x="236" y="156"/>
                      <a:pt x="242" y="163"/>
                      <a:pt x="248" y="163"/>
                    </a:cubicBezTo>
                    <a:cubicBezTo>
                      <a:pt x="252" y="163"/>
                      <a:pt x="252" y="157"/>
                      <a:pt x="256" y="156"/>
                    </a:cubicBezTo>
                    <a:cubicBezTo>
                      <a:pt x="257" y="156"/>
                      <a:pt x="259" y="156"/>
                      <a:pt x="261" y="155"/>
                    </a:cubicBezTo>
                    <a:cubicBezTo>
                      <a:pt x="270" y="163"/>
                      <a:pt x="274" y="166"/>
                      <a:pt x="282" y="178"/>
                    </a:cubicBezTo>
                    <a:cubicBezTo>
                      <a:pt x="282" y="179"/>
                      <a:pt x="284" y="179"/>
                      <a:pt x="285" y="182"/>
                    </a:cubicBezTo>
                    <a:cubicBezTo>
                      <a:pt x="286" y="185"/>
                      <a:pt x="288" y="190"/>
                      <a:pt x="291" y="193"/>
                    </a:cubicBezTo>
                    <a:cubicBezTo>
                      <a:pt x="293" y="195"/>
                      <a:pt x="296" y="194"/>
                      <a:pt x="298" y="196"/>
                    </a:cubicBezTo>
                    <a:cubicBezTo>
                      <a:pt x="301" y="199"/>
                      <a:pt x="305" y="200"/>
                      <a:pt x="305" y="206"/>
                    </a:cubicBezTo>
                    <a:cubicBezTo>
                      <a:pt x="305" y="209"/>
                      <a:pt x="301" y="210"/>
                      <a:pt x="301" y="212"/>
                    </a:cubicBezTo>
                    <a:cubicBezTo>
                      <a:pt x="300" y="212"/>
                      <a:pt x="300" y="212"/>
                      <a:pt x="299" y="212"/>
                    </a:cubicBezTo>
                    <a:cubicBezTo>
                      <a:pt x="294" y="212"/>
                      <a:pt x="286" y="207"/>
                      <a:pt x="286" y="203"/>
                    </a:cubicBezTo>
                    <a:cubicBezTo>
                      <a:pt x="286" y="201"/>
                      <a:pt x="286" y="202"/>
                      <a:pt x="286" y="199"/>
                    </a:cubicBezTo>
                    <a:cubicBezTo>
                      <a:pt x="286" y="195"/>
                      <a:pt x="283" y="195"/>
                      <a:pt x="278" y="195"/>
                    </a:cubicBezTo>
                    <a:cubicBezTo>
                      <a:pt x="274" y="195"/>
                      <a:pt x="273" y="192"/>
                      <a:pt x="273" y="191"/>
                    </a:cubicBezTo>
                    <a:cubicBezTo>
                      <a:pt x="273" y="188"/>
                      <a:pt x="277" y="188"/>
                      <a:pt x="277" y="186"/>
                    </a:cubicBezTo>
                    <a:cubicBezTo>
                      <a:pt x="277" y="184"/>
                      <a:pt x="277" y="183"/>
                      <a:pt x="277" y="182"/>
                    </a:cubicBezTo>
                    <a:cubicBezTo>
                      <a:pt x="272" y="182"/>
                      <a:pt x="273" y="186"/>
                      <a:pt x="269" y="186"/>
                    </a:cubicBezTo>
                    <a:cubicBezTo>
                      <a:pt x="268" y="186"/>
                      <a:pt x="265" y="183"/>
                      <a:pt x="265" y="181"/>
                    </a:cubicBezTo>
                    <a:cubicBezTo>
                      <a:pt x="265" y="178"/>
                      <a:pt x="267" y="177"/>
                      <a:pt x="268" y="175"/>
                    </a:cubicBezTo>
                    <a:cubicBezTo>
                      <a:pt x="266" y="174"/>
                      <a:pt x="264" y="171"/>
                      <a:pt x="263" y="173"/>
                    </a:cubicBezTo>
                    <a:cubicBezTo>
                      <a:pt x="258" y="173"/>
                      <a:pt x="256" y="171"/>
                      <a:pt x="254" y="169"/>
                    </a:cubicBezTo>
                    <a:cubicBezTo>
                      <a:pt x="253" y="171"/>
                      <a:pt x="252" y="174"/>
                      <a:pt x="250" y="174"/>
                    </a:cubicBezTo>
                    <a:cubicBezTo>
                      <a:pt x="244" y="174"/>
                      <a:pt x="240" y="166"/>
                      <a:pt x="236" y="163"/>
                    </a:cubicBezTo>
                    <a:cubicBezTo>
                      <a:pt x="229" y="158"/>
                      <a:pt x="219" y="158"/>
                      <a:pt x="210" y="153"/>
                    </a:cubicBezTo>
                    <a:cubicBezTo>
                      <a:pt x="195" y="153"/>
                      <a:pt x="195" y="153"/>
                      <a:pt x="195" y="153"/>
                    </a:cubicBezTo>
                    <a:cubicBezTo>
                      <a:pt x="185" y="150"/>
                      <a:pt x="173" y="149"/>
                      <a:pt x="168" y="139"/>
                    </a:cubicBezTo>
                    <a:cubicBezTo>
                      <a:pt x="164" y="140"/>
                      <a:pt x="158" y="142"/>
                      <a:pt x="156" y="143"/>
                    </a:cubicBezTo>
                    <a:cubicBezTo>
                      <a:pt x="157" y="145"/>
                      <a:pt x="157" y="146"/>
                      <a:pt x="159" y="147"/>
                    </a:cubicBezTo>
                    <a:cubicBezTo>
                      <a:pt x="155" y="153"/>
                      <a:pt x="137" y="163"/>
                      <a:pt x="130" y="163"/>
                    </a:cubicBezTo>
                    <a:cubicBezTo>
                      <a:pt x="129" y="163"/>
                      <a:pt x="127" y="162"/>
                      <a:pt x="127" y="161"/>
                    </a:cubicBezTo>
                    <a:cubicBezTo>
                      <a:pt x="127" y="160"/>
                      <a:pt x="129" y="159"/>
                      <a:pt x="129" y="159"/>
                    </a:cubicBezTo>
                    <a:cubicBezTo>
                      <a:pt x="128" y="157"/>
                      <a:pt x="129" y="157"/>
                      <a:pt x="129" y="156"/>
                    </a:cubicBezTo>
                    <a:cubicBezTo>
                      <a:pt x="129" y="149"/>
                      <a:pt x="133" y="144"/>
                      <a:pt x="142" y="142"/>
                    </a:cubicBezTo>
                    <a:cubicBezTo>
                      <a:pt x="142" y="141"/>
                      <a:pt x="142" y="140"/>
                      <a:pt x="142" y="139"/>
                    </a:cubicBezTo>
                    <a:cubicBezTo>
                      <a:pt x="140" y="139"/>
                      <a:pt x="140" y="139"/>
                      <a:pt x="139" y="139"/>
                    </a:cubicBezTo>
                    <a:cubicBezTo>
                      <a:pt x="132" y="139"/>
                      <a:pt x="113" y="155"/>
                      <a:pt x="113" y="164"/>
                    </a:cubicBezTo>
                    <a:cubicBezTo>
                      <a:pt x="113" y="166"/>
                      <a:pt x="113" y="167"/>
                      <a:pt x="113" y="168"/>
                    </a:cubicBezTo>
                    <a:cubicBezTo>
                      <a:pt x="113" y="175"/>
                      <a:pt x="107" y="177"/>
                      <a:pt x="100" y="180"/>
                    </a:cubicBezTo>
                    <a:cubicBezTo>
                      <a:pt x="96" y="181"/>
                      <a:pt x="95" y="184"/>
                      <a:pt x="93" y="187"/>
                    </a:cubicBezTo>
                    <a:cubicBezTo>
                      <a:pt x="88" y="193"/>
                      <a:pt x="79" y="195"/>
                      <a:pt x="74" y="200"/>
                    </a:cubicBezTo>
                    <a:cubicBezTo>
                      <a:pt x="70" y="204"/>
                      <a:pt x="59" y="208"/>
                      <a:pt x="51" y="209"/>
                    </a:cubicBezTo>
                    <a:cubicBezTo>
                      <a:pt x="41" y="210"/>
                      <a:pt x="35" y="222"/>
                      <a:pt x="23" y="219"/>
                    </a:cubicBezTo>
                    <a:cubicBezTo>
                      <a:pt x="26" y="214"/>
                      <a:pt x="32" y="216"/>
                      <a:pt x="37" y="213"/>
                    </a:cubicBezTo>
                    <a:cubicBezTo>
                      <a:pt x="40" y="211"/>
                      <a:pt x="43" y="205"/>
                      <a:pt x="46" y="203"/>
                    </a:cubicBezTo>
                    <a:cubicBezTo>
                      <a:pt x="51" y="201"/>
                      <a:pt x="56" y="203"/>
                      <a:pt x="60" y="199"/>
                    </a:cubicBezTo>
                    <a:cubicBezTo>
                      <a:pt x="65" y="193"/>
                      <a:pt x="76" y="188"/>
                      <a:pt x="83" y="183"/>
                    </a:cubicBezTo>
                    <a:cubicBezTo>
                      <a:pt x="89" y="179"/>
                      <a:pt x="89" y="170"/>
                      <a:pt x="96" y="166"/>
                    </a:cubicBezTo>
                    <a:cubicBezTo>
                      <a:pt x="92" y="166"/>
                      <a:pt x="92" y="166"/>
                      <a:pt x="92" y="166"/>
                    </a:cubicBezTo>
                    <a:cubicBezTo>
                      <a:pt x="88" y="168"/>
                      <a:pt x="86" y="170"/>
                      <a:pt x="81" y="170"/>
                    </a:cubicBezTo>
                    <a:cubicBezTo>
                      <a:pt x="78" y="170"/>
                      <a:pt x="76" y="168"/>
                      <a:pt x="74" y="168"/>
                    </a:cubicBezTo>
                    <a:cubicBezTo>
                      <a:pt x="73" y="170"/>
                      <a:pt x="72" y="171"/>
                      <a:pt x="72" y="173"/>
                    </a:cubicBezTo>
                    <a:cubicBezTo>
                      <a:pt x="65" y="170"/>
                      <a:pt x="63" y="168"/>
                      <a:pt x="58" y="165"/>
                    </a:cubicBezTo>
                    <a:cubicBezTo>
                      <a:pt x="57" y="166"/>
                      <a:pt x="57" y="168"/>
                      <a:pt x="57" y="169"/>
                    </a:cubicBezTo>
                    <a:cubicBezTo>
                      <a:pt x="55" y="169"/>
                      <a:pt x="55" y="169"/>
                      <a:pt x="54" y="169"/>
                    </a:cubicBezTo>
                    <a:cubicBezTo>
                      <a:pt x="52" y="169"/>
                      <a:pt x="51" y="171"/>
                      <a:pt x="50" y="171"/>
                    </a:cubicBezTo>
                    <a:cubicBezTo>
                      <a:pt x="48" y="171"/>
                      <a:pt x="47" y="166"/>
                      <a:pt x="47" y="164"/>
                    </a:cubicBezTo>
                    <a:cubicBezTo>
                      <a:pt x="47" y="161"/>
                      <a:pt x="47" y="161"/>
                      <a:pt x="47" y="158"/>
                    </a:cubicBezTo>
                    <a:cubicBezTo>
                      <a:pt x="47" y="158"/>
                      <a:pt x="47" y="154"/>
                      <a:pt x="45" y="154"/>
                    </a:cubicBezTo>
                    <a:cubicBezTo>
                      <a:pt x="42" y="154"/>
                      <a:pt x="40" y="159"/>
                      <a:pt x="39" y="159"/>
                    </a:cubicBezTo>
                    <a:cubicBezTo>
                      <a:pt x="35" y="159"/>
                      <a:pt x="22" y="148"/>
                      <a:pt x="20" y="146"/>
                    </a:cubicBezTo>
                    <a:cubicBezTo>
                      <a:pt x="21" y="146"/>
                      <a:pt x="22" y="145"/>
                      <a:pt x="24" y="145"/>
                    </a:cubicBezTo>
                    <a:cubicBezTo>
                      <a:pt x="22" y="139"/>
                      <a:pt x="12" y="137"/>
                      <a:pt x="12" y="133"/>
                    </a:cubicBezTo>
                    <a:cubicBezTo>
                      <a:pt x="12" y="124"/>
                      <a:pt x="28" y="117"/>
                      <a:pt x="34" y="117"/>
                    </a:cubicBezTo>
                    <a:cubicBezTo>
                      <a:pt x="36" y="117"/>
                      <a:pt x="56" y="109"/>
                      <a:pt x="56" y="105"/>
                    </a:cubicBezTo>
                    <a:cubicBezTo>
                      <a:pt x="56" y="103"/>
                      <a:pt x="51" y="99"/>
                      <a:pt x="51" y="98"/>
                    </a:cubicBezTo>
                    <a:cubicBezTo>
                      <a:pt x="54" y="97"/>
                      <a:pt x="53" y="97"/>
                      <a:pt x="55" y="98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3" y="94"/>
                      <a:pt x="53" y="94"/>
                      <a:pt x="51" y="94"/>
                    </a:cubicBezTo>
                    <a:cubicBezTo>
                      <a:pt x="47" y="94"/>
                      <a:pt x="45" y="99"/>
                      <a:pt x="39" y="99"/>
                    </a:cubicBezTo>
                    <a:cubicBezTo>
                      <a:pt x="33" y="99"/>
                      <a:pt x="31" y="96"/>
                      <a:pt x="27" y="97"/>
                    </a:cubicBezTo>
                    <a:cubicBezTo>
                      <a:pt x="21" y="97"/>
                      <a:pt x="14" y="97"/>
                      <a:pt x="12" y="97"/>
                    </a:cubicBezTo>
                    <a:cubicBezTo>
                      <a:pt x="11" y="92"/>
                      <a:pt x="8" y="91"/>
                      <a:pt x="8" y="89"/>
                    </a:cubicBezTo>
                    <a:cubicBezTo>
                      <a:pt x="8" y="88"/>
                      <a:pt x="8" y="87"/>
                      <a:pt x="9" y="86"/>
                    </a:cubicBezTo>
                    <a:cubicBezTo>
                      <a:pt x="4" y="86"/>
                      <a:pt x="1" y="84"/>
                      <a:pt x="0" y="81"/>
                    </a:cubicBezTo>
                    <a:cubicBezTo>
                      <a:pt x="7" y="77"/>
                      <a:pt x="19" y="73"/>
                      <a:pt x="26" y="69"/>
                    </a:cubicBezTo>
                    <a:cubicBezTo>
                      <a:pt x="31" y="69"/>
                      <a:pt x="31" y="69"/>
                      <a:pt x="31" y="69"/>
                    </a:cubicBezTo>
                    <a:cubicBezTo>
                      <a:pt x="31" y="78"/>
                      <a:pt x="36" y="75"/>
                      <a:pt x="42" y="75"/>
                    </a:cubicBezTo>
                    <a:cubicBezTo>
                      <a:pt x="46" y="75"/>
                      <a:pt x="46" y="76"/>
                      <a:pt x="50" y="75"/>
                    </a:cubicBezTo>
                    <a:cubicBezTo>
                      <a:pt x="47" y="66"/>
                      <a:pt x="41" y="65"/>
                      <a:pt x="32" y="61"/>
                    </a:cubicBezTo>
                    <a:cubicBezTo>
                      <a:pt x="30" y="60"/>
                      <a:pt x="27" y="52"/>
                      <a:pt x="24" y="50"/>
                    </a:cubicBezTo>
                    <a:cubicBezTo>
                      <a:pt x="20" y="48"/>
                      <a:pt x="9" y="46"/>
                      <a:pt x="9" y="44"/>
                    </a:cubicBezTo>
                    <a:cubicBezTo>
                      <a:pt x="9" y="44"/>
                      <a:pt x="13" y="36"/>
                      <a:pt x="13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37" y="24"/>
                      <a:pt x="50" y="13"/>
                      <a:pt x="65" y="8"/>
                    </a:cubicBezTo>
                    <a:cubicBezTo>
                      <a:pt x="69" y="7"/>
                      <a:pt x="72" y="9"/>
                      <a:pt x="76" y="8"/>
                    </a:cubicBezTo>
                    <a:cubicBezTo>
                      <a:pt x="81" y="6"/>
                      <a:pt x="84" y="0"/>
                      <a:pt x="88" y="0"/>
                    </a:cubicBezTo>
                    <a:cubicBezTo>
                      <a:pt x="92" y="0"/>
                      <a:pt x="94" y="3"/>
                      <a:pt x="97" y="4"/>
                    </a:cubicBezTo>
                    <a:cubicBezTo>
                      <a:pt x="96" y="6"/>
                      <a:pt x="96" y="6"/>
                      <a:pt x="95" y="8"/>
                    </a:cubicBezTo>
                    <a:cubicBezTo>
                      <a:pt x="98" y="8"/>
                      <a:pt x="100" y="6"/>
                      <a:pt x="102" y="4"/>
                    </a:cubicBezTo>
                    <a:cubicBezTo>
                      <a:pt x="105" y="5"/>
                      <a:pt x="106" y="6"/>
                      <a:pt x="109" y="7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6" y="9"/>
                      <a:pt x="127" y="11"/>
                      <a:pt x="131" y="13"/>
                    </a:cubicBezTo>
                    <a:cubicBezTo>
                      <a:pt x="154" y="13"/>
                      <a:pt x="154" y="13"/>
                      <a:pt x="154" y="13"/>
                    </a:cubicBezTo>
                    <a:cubicBezTo>
                      <a:pt x="159" y="18"/>
                      <a:pt x="177" y="20"/>
                      <a:pt x="186" y="20"/>
                    </a:cubicBezTo>
                    <a:cubicBezTo>
                      <a:pt x="191" y="20"/>
                      <a:pt x="194" y="18"/>
                      <a:pt x="199" y="18"/>
                    </a:cubicBezTo>
                    <a:cubicBezTo>
                      <a:pt x="208" y="18"/>
                      <a:pt x="210" y="21"/>
                      <a:pt x="218" y="24"/>
                    </a:cubicBezTo>
                    <a:cubicBezTo>
                      <a:pt x="218" y="23"/>
                      <a:pt x="218" y="23"/>
                      <a:pt x="218" y="23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" name="Freeform 104">
                <a:extLst>
                  <a:ext uri="{FF2B5EF4-FFF2-40B4-BE49-F238E27FC236}">
                    <a16:creationId xmlns:a16="http://schemas.microsoft.com/office/drawing/2014/main" id="{98E62C2D-8187-5D4A-92EB-F3634117E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0970" y="1837779"/>
                <a:ext cx="33459" cy="45851"/>
              </a:xfrm>
              <a:custGeom>
                <a:avLst/>
                <a:gdLst>
                  <a:gd name="T0" fmla="*/ 6 w 14"/>
                  <a:gd name="T1" fmla="*/ 7 h 19"/>
                  <a:gd name="T2" fmla="*/ 0 w 14"/>
                  <a:gd name="T3" fmla="*/ 7 h 19"/>
                  <a:gd name="T4" fmla="*/ 7 w 14"/>
                  <a:gd name="T5" fmla="*/ 1 h 19"/>
                  <a:gd name="T6" fmla="*/ 14 w 14"/>
                  <a:gd name="T7" fmla="*/ 16 h 19"/>
                  <a:gd name="T8" fmla="*/ 12 w 14"/>
                  <a:gd name="T9" fmla="*/ 19 h 19"/>
                  <a:gd name="T10" fmla="*/ 6 w 14"/>
                  <a:gd name="T11" fmla="*/ 13 h 19"/>
                  <a:gd name="T12" fmla="*/ 6 w 14"/>
                  <a:gd name="T1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19">
                    <a:moveTo>
                      <a:pt x="6" y="7"/>
                    </a:moveTo>
                    <a:cubicBezTo>
                      <a:pt x="2" y="6"/>
                      <a:pt x="3" y="5"/>
                      <a:pt x="0" y="7"/>
                    </a:cubicBezTo>
                    <a:cubicBezTo>
                      <a:pt x="0" y="0"/>
                      <a:pt x="1" y="0"/>
                      <a:pt x="7" y="1"/>
                    </a:cubicBezTo>
                    <a:cubicBezTo>
                      <a:pt x="7" y="9"/>
                      <a:pt x="14" y="10"/>
                      <a:pt x="14" y="16"/>
                    </a:cubicBezTo>
                    <a:cubicBezTo>
                      <a:pt x="14" y="18"/>
                      <a:pt x="13" y="19"/>
                      <a:pt x="12" y="19"/>
                    </a:cubicBezTo>
                    <a:cubicBezTo>
                      <a:pt x="9" y="19"/>
                      <a:pt x="6" y="13"/>
                      <a:pt x="6" y="13"/>
                    </a:cubicBezTo>
                    <a:cubicBezTo>
                      <a:pt x="6" y="11"/>
                      <a:pt x="5" y="8"/>
                      <a:pt x="6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" name="Freeform 105">
                <a:extLst>
                  <a:ext uri="{FF2B5EF4-FFF2-40B4-BE49-F238E27FC236}">
                    <a16:creationId xmlns:a16="http://schemas.microsoft.com/office/drawing/2014/main" id="{A46D0551-358C-5441-894A-D47AC13BD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6445" y="1783254"/>
                <a:ext cx="39654" cy="57003"/>
              </a:xfrm>
              <a:custGeom>
                <a:avLst/>
                <a:gdLst>
                  <a:gd name="T0" fmla="*/ 10 w 16"/>
                  <a:gd name="T1" fmla="*/ 12 h 23"/>
                  <a:gd name="T2" fmla="*/ 13 w 16"/>
                  <a:gd name="T3" fmla="*/ 12 h 23"/>
                  <a:gd name="T4" fmla="*/ 13 w 16"/>
                  <a:gd name="T5" fmla="*/ 23 h 23"/>
                  <a:gd name="T6" fmla="*/ 8 w 16"/>
                  <a:gd name="T7" fmla="*/ 12 h 23"/>
                  <a:gd name="T8" fmla="*/ 0 w 16"/>
                  <a:gd name="T9" fmla="*/ 3 h 23"/>
                  <a:gd name="T10" fmla="*/ 4 w 16"/>
                  <a:gd name="T11" fmla="*/ 0 h 23"/>
                  <a:gd name="T12" fmla="*/ 10 w 16"/>
                  <a:gd name="T13" fmla="*/ 0 h 23"/>
                  <a:gd name="T14" fmla="*/ 10 w 16"/>
                  <a:gd name="T1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3">
                    <a:moveTo>
                      <a:pt x="10" y="12"/>
                    </a:moveTo>
                    <a:cubicBezTo>
                      <a:pt x="10" y="13"/>
                      <a:pt x="13" y="13"/>
                      <a:pt x="13" y="12"/>
                    </a:cubicBezTo>
                    <a:cubicBezTo>
                      <a:pt x="13" y="16"/>
                      <a:pt x="16" y="20"/>
                      <a:pt x="13" y="23"/>
                    </a:cubicBezTo>
                    <a:cubicBezTo>
                      <a:pt x="9" y="20"/>
                      <a:pt x="8" y="16"/>
                      <a:pt x="8" y="12"/>
                    </a:cubicBezTo>
                    <a:cubicBezTo>
                      <a:pt x="4" y="11"/>
                      <a:pt x="0" y="7"/>
                      <a:pt x="0" y="3"/>
                    </a:cubicBezTo>
                    <a:cubicBezTo>
                      <a:pt x="0" y="1"/>
                      <a:pt x="3" y="0"/>
                      <a:pt x="4" y="0"/>
                    </a:cubicBezTo>
                    <a:cubicBezTo>
                      <a:pt x="9" y="0"/>
                      <a:pt x="6" y="3"/>
                      <a:pt x="10" y="0"/>
                    </a:cubicBezTo>
                    <a:cubicBezTo>
                      <a:pt x="10" y="8"/>
                      <a:pt x="9" y="8"/>
                      <a:pt x="10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" name="Freeform 106">
                <a:extLst>
                  <a:ext uri="{FF2B5EF4-FFF2-40B4-BE49-F238E27FC236}">
                    <a16:creationId xmlns:a16="http://schemas.microsoft.com/office/drawing/2014/main" id="{8BE8D412-D861-5A40-B2DF-3A30E6D37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464" y="1256594"/>
                <a:ext cx="366804" cy="193315"/>
              </a:xfrm>
              <a:custGeom>
                <a:avLst/>
                <a:gdLst>
                  <a:gd name="T0" fmla="*/ 139 w 150"/>
                  <a:gd name="T1" fmla="*/ 62 h 79"/>
                  <a:gd name="T2" fmla="*/ 135 w 150"/>
                  <a:gd name="T3" fmla="*/ 65 h 79"/>
                  <a:gd name="T4" fmla="*/ 139 w 150"/>
                  <a:gd name="T5" fmla="*/ 67 h 79"/>
                  <a:gd name="T6" fmla="*/ 142 w 150"/>
                  <a:gd name="T7" fmla="*/ 71 h 79"/>
                  <a:gd name="T8" fmla="*/ 126 w 150"/>
                  <a:gd name="T9" fmla="*/ 77 h 79"/>
                  <a:gd name="T10" fmla="*/ 102 w 150"/>
                  <a:gd name="T11" fmla="*/ 68 h 79"/>
                  <a:gd name="T12" fmla="*/ 95 w 150"/>
                  <a:gd name="T13" fmla="*/ 73 h 79"/>
                  <a:gd name="T14" fmla="*/ 74 w 150"/>
                  <a:gd name="T15" fmla="*/ 79 h 79"/>
                  <a:gd name="T16" fmla="*/ 48 w 150"/>
                  <a:gd name="T17" fmla="*/ 79 h 79"/>
                  <a:gd name="T18" fmla="*/ 43 w 150"/>
                  <a:gd name="T19" fmla="*/ 72 h 79"/>
                  <a:gd name="T20" fmla="*/ 27 w 150"/>
                  <a:gd name="T21" fmla="*/ 70 h 79"/>
                  <a:gd name="T22" fmla="*/ 14 w 150"/>
                  <a:gd name="T23" fmla="*/ 60 h 79"/>
                  <a:gd name="T24" fmla="*/ 42 w 150"/>
                  <a:gd name="T25" fmla="*/ 54 h 79"/>
                  <a:gd name="T26" fmla="*/ 51 w 150"/>
                  <a:gd name="T27" fmla="*/ 53 h 79"/>
                  <a:gd name="T28" fmla="*/ 44 w 150"/>
                  <a:gd name="T29" fmla="*/ 50 h 79"/>
                  <a:gd name="T30" fmla="*/ 29 w 150"/>
                  <a:gd name="T31" fmla="*/ 50 h 79"/>
                  <a:gd name="T32" fmla="*/ 7 w 150"/>
                  <a:gd name="T33" fmla="*/ 45 h 79"/>
                  <a:gd name="T34" fmla="*/ 18 w 150"/>
                  <a:gd name="T35" fmla="*/ 39 h 79"/>
                  <a:gd name="T36" fmla="*/ 8 w 150"/>
                  <a:gd name="T37" fmla="*/ 39 h 79"/>
                  <a:gd name="T38" fmla="*/ 0 w 150"/>
                  <a:gd name="T39" fmla="*/ 33 h 79"/>
                  <a:gd name="T40" fmla="*/ 36 w 150"/>
                  <a:gd name="T41" fmla="*/ 9 h 79"/>
                  <a:gd name="T42" fmla="*/ 41 w 150"/>
                  <a:gd name="T43" fmla="*/ 19 h 79"/>
                  <a:gd name="T44" fmla="*/ 50 w 150"/>
                  <a:gd name="T45" fmla="*/ 13 h 79"/>
                  <a:gd name="T46" fmla="*/ 63 w 150"/>
                  <a:gd name="T47" fmla="*/ 22 h 79"/>
                  <a:gd name="T48" fmla="*/ 71 w 150"/>
                  <a:gd name="T49" fmla="*/ 20 h 79"/>
                  <a:gd name="T50" fmla="*/ 70 w 150"/>
                  <a:gd name="T51" fmla="*/ 15 h 79"/>
                  <a:gd name="T52" fmla="*/ 76 w 150"/>
                  <a:gd name="T53" fmla="*/ 15 h 79"/>
                  <a:gd name="T54" fmla="*/ 86 w 150"/>
                  <a:gd name="T55" fmla="*/ 23 h 79"/>
                  <a:gd name="T56" fmla="*/ 91 w 150"/>
                  <a:gd name="T57" fmla="*/ 34 h 79"/>
                  <a:gd name="T58" fmla="*/ 94 w 150"/>
                  <a:gd name="T59" fmla="*/ 31 h 79"/>
                  <a:gd name="T60" fmla="*/ 88 w 150"/>
                  <a:gd name="T61" fmla="*/ 11 h 79"/>
                  <a:gd name="T62" fmla="*/ 93 w 150"/>
                  <a:gd name="T63" fmla="*/ 8 h 79"/>
                  <a:gd name="T64" fmla="*/ 101 w 150"/>
                  <a:gd name="T65" fmla="*/ 8 h 79"/>
                  <a:gd name="T66" fmla="*/ 101 w 150"/>
                  <a:gd name="T67" fmla="*/ 5 h 79"/>
                  <a:gd name="T68" fmla="*/ 109 w 150"/>
                  <a:gd name="T69" fmla="*/ 0 h 79"/>
                  <a:gd name="T70" fmla="*/ 119 w 150"/>
                  <a:gd name="T71" fmla="*/ 6 h 79"/>
                  <a:gd name="T72" fmla="*/ 113 w 150"/>
                  <a:gd name="T73" fmla="*/ 16 h 79"/>
                  <a:gd name="T74" fmla="*/ 121 w 150"/>
                  <a:gd name="T75" fmla="*/ 40 h 79"/>
                  <a:gd name="T76" fmla="*/ 150 w 150"/>
                  <a:gd name="T77" fmla="*/ 60 h 79"/>
                  <a:gd name="T78" fmla="*/ 139 w 150"/>
                  <a:gd name="T79" fmla="*/ 6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79">
                    <a:moveTo>
                      <a:pt x="139" y="62"/>
                    </a:moveTo>
                    <a:cubicBezTo>
                      <a:pt x="137" y="62"/>
                      <a:pt x="135" y="63"/>
                      <a:pt x="135" y="65"/>
                    </a:cubicBezTo>
                    <a:cubicBezTo>
                      <a:pt x="135" y="67"/>
                      <a:pt x="138" y="67"/>
                      <a:pt x="139" y="67"/>
                    </a:cubicBezTo>
                    <a:cubicBezTo>
                      <a:pt x="140" y="70"/>
                      <a:pt x="141" y="71"/>
                      <a:pt x="142" y="71"/>
                    </a:cubicBezTo>
                    <a:cubicBezTo>
                      <a:pt x="140" y="77"/>
                      <a:pt x="133" y="77"/>
                      <a:pt x="126" y="77"/>
                    </a:cubicBezTo>
                    <a:cubicBezTo>
                      <a:pt x="115" y="77"/>
                      <a:pt x="111" y="68"/>
                      <a:pt x="102" y="68"/>
                    </a:cubicBezTo>
                    <a:cubicBezTo>
                      <a:pt x="97" y="68"/>
                      <a:pt x="99" y="71"/>
                      <a:pt x="95" y="73"/>
                    </a:cubicBezTo>
                    <a:cubicBezTo>
                      <a:pt x="87" y="77"/>
                      <a:pt x="80" y="75"/>
                      <a:pt x="74" y="79"/>
                    </a:cubicBezTo>
                    <a:cubicBezTo>
                      <a:pt x="61" y="79"/>
                      <a:pt x="56" y="79"/>
                      <a:pt x="48" y="79"/>
                    </a:cubicBezTo>
                    <a:cubicBezTo>
                      <a:pt x="44" y="79"/>
                      <a:pt x="47" y="74"/>
                      <a:pt x="43" y="72"/>
                    </a:cubicBezTo>
                    <a:cubicBezTo>
                      <a:pt x="40" y="69"/>
                      <a:pt x="31" y="70"/>
                      <a:pt x="27" y="70"/>
                    </a:cubicBezTo>
                    <a:cubicBezTo>
                      <a:pt x="21" y="70"/>
                      <a:pt x="16" y="64"/>
                      <a:pt x="14" y="60"/>
                    </a:cubicBezTo>
                    <a:cubicBezTo>
                      <a:pt x="21" y="55"/>
                      <a:pt x="30" y="54"/>
                      <a:pt x="42" y="54"/>
                    </a:cubicBezTo>
                    <a:cubicBezTo>
                      <a:pt x="46" y="54"/>
                      <a:pt x="48" y="53"/>
                      <a:pt x="51" y="53"/>
                    </a:cubicBezTo>
                    <a:cubicBezTo>
                      <a:pt x="49" y="52"/>
                      <a:pt x="47" y="50"/>
                      <a:pt x="44" y="50"/>
                    </a:cubicBezTo>
                    <a:cubicBezTo>
                      <a:pt x="39" y="50"/>
                      <a:pt x="32" y="50"/>
                      <a:pt x="29" y="50"/>
                    </a:cubicBezTo>
                    <a:cubicBezTo>
                      <a:pt x="23" y="50"/>
                      <a:pt x="7" y="53"/>
                      <a:pt x="7" y="45"/>
                    </a:cubicBezTo>
                    <a:cubicBezTo>
                      <a:pt x="7" y="39"/>
                      <a:pt x="15" y="41"/>
                      <a:pt x="18" y="39"/>
                    </a:cubicBezTo>
                    <a:cubicBezTo>
                      <a:pt x="14" y="38"/>
                      <a:pt x="12" y="39"/>
                      <a:pt x="8" y="39"/>
                    </a:cubicBezTo>
                    <a:cubicBezTo>
                      <a:pt x="5" y="39"/>
                      <a:pt x="0" y="34"/>
                      <a:pt x="0" y="33"/>
                    </a:cubicBezTo>
                    <a:cubicBezTo>
                      <a:pt x="0" y="19"/>
                      <a:pt x="26" y="9"/>
                      <a:pt x="36" y="9"/>
                    </a:cubicBezTo>
                    <a:cubicBezTo>
                      <a:pt x="40" y="9"/>
                      <a:pt x="40" y="17"/>
                      <a:pt x="41" y="19"/>
                    </a:cubicBezTo>
                    <a:cubicBezTo>
                      <a:pt x="43" y="17"/>
                      <a:pt x="45" y="13"/>
                      <a:pt x="50" y="13"/>
                    </a:cubicBezTo>
                    <a:cubicBezTo>
                      <a:pt x="58" y="13"/>
                      <a:pt x="61" y="17"/>
                      <a:pt x="63" y="22"/>
                    </a:cubicBezTo>
                    <a:cubicBezTo>
                      <a:pt x="66" y="21"/>
                      <a:pt x="68" y="21"/>
                      <a:pt x="71" y="20"/>
                    </a:cubicBezTo>
                    <a:cubicBezTo>
                      <a:pt x="71" y="17"/>
                      <a:pt x="71" y="17"/>
                      <a:pt x="70" y="15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80" y="16"/>
                      <a:pt x="84" y="20"/>
                      <a:pt x="86" y="23"/>
                    </a:cubicBezTo>
                    <a:cubicBezTo>
                      <a:pt x="87" y="26"/>
                      <a:pt x="85" y="34"/>
                      <a:pt x="91" y="34"/>
                    </a:cubicBezTo>
                    <a:cubicBezTo>
                      <a:pt x="93" y="34"/>
                      <a:pt x="93" y="32"/>
                      <a:pt x="94" y="31"/>
                    </a:cubicBezTo>
                    <a:cubicBezTo>
                      <a:pt x="92" y="28"/>
                      <a:pt x="88" y="14"/>
                      <a:pt x="88" y="11"/>
                    </a:cubicBezTo>
                    <a:cubicBezTo>
                      <a:pt x="88" y="9"/>
                      <a:pt x="91" y="8"/>
                      <a:pt x="93" y="8"/>
                    </a:cubicBezTo>
                    <a:cubicBezTo>
                      <a:pt x="98" y="8"/>
                      <a:pt x="96" y="10"/>
                      <a:pt x="101" y="8"/>
                    </a:cubicBezTo>
                    <a:cubicBezTo>
                      <a:pt x="101" y="7"/>
                      <a:pt x="101" y="6"/>
                      <a:pt x="101" y="5"/>
                    </a:cubicBezTo>
                    <a:cubicBezTo>
                      <a:pt x="101" y="2"/>
                      <a:pt x="105" y="0"/>
                      <a:pt x="109" y="0"/>
                    </a:cubicBezTo>
                    <a:cubicBezTo>
                      <a:pt x="114" y="0"/>
                      <a:pt x="119" y="2"/>
                      <a:pt x="119" y="6"/>
                    </a:cubicBezTo>
                    <a:cubicBezTo>
                      <a:pt x="119" y="11"/>
                      <a:pt x="113" y="13"/>
                      <a:pt x="113" y="16"/>
                    </a:cubicBezTo>
                    <a:cubicBezTo>
                      <a:pt x="113" y="26"/>
                      <a:pt x="121" y="33"/>
                      <a:pt x="121" y="40"/>
                    </a:cubicBezTo>
                    <a:cubicBezTo>
                      <a:pt x="121" y="49"/>
                      <a:pt x="145" y="56"/>
                      <a:pt x="150" y="60"/>
                    </a:cubicBezTo>
                    <a:cubicBezTo>
                      <a:pt x="145" y="63"/>
                      <a:pt x="144" y="62"/>
                      <a:pt x="139" y="62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" name="Freeform 107">
                <a:extLst>
                  <a:ext uri="{FF2B5EF4-FFF2-40B4-BE49-F238E27FC236}">
                    <a16:creationId xmlns:a16="http://schemas.microsoft.com/office/drawing/2014/main" id="{19983A78-21EA-6F41-B1EF-280023E15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152" y="1225614"/>
                <a:ext cx="205707" cy="136312"/>
              </a:xfrm>
              <a:custGeom>
                <a:avLst/>
                <a:gdLst>
                  <a:gd name="T0" fmla="*/ 18 w 84"/>
                  <a:gd name="T1" fmla="*/ 53 h 56"/>
                  <a:gd name="T2" fmla="*/ 14 w 84"/>
                  <a:gd name="T3" fmla="*/ 47 h 56"/>
                  <a:gd name="T4" fmla="*/ 0 w 84"/>
                  <a:gd name="T5" fmla="*/ 42 h 56"/>
                  <a:gd name="T6" fmla="*/ 15 w 84"/>
                  <a:gd name="T7" fmla="*/ 14 h 56"/>
                  <a:gd name="T8" fmla="*/ 10 w 84"/>
                  <a:gd name="T9" fmla="*/ 4 h 56"/>
                  <a:gd name="T10" fmla="*/ 28 w 84"/>
                  <a:gd name="T11" fmla="*/ 4 h 56"/>
                  <a:gd name="T12" fmla="*/ 39 w 84"/>
                  <a:gd name="T13" fmla="*/ 2 h 56"/>
                  <a:gd name="T14" fmla="*/ 54 w 84"/>
                  <a:gd name="T15" fmla="*/ 7 h 56"/>
                  <a:gd name="T16" fmla="*/ 64 w 84"/>
                  <a:gd name="T17" fmla="*/ 6 h 56"/>
                  <a:gd name="T18" fmla="*/ 84 w 84"/>
                  <a:gd name="T19" fmla="*/ 19 h 56"/>
                  <a:gd name="T20" fmla="*/ 66 w 84"/>
                  <a:gd name="T21" fmla="*/ 25 h 56"/>
                  <a:gd name="T22" fmla="*/ 45 w 84"/>
                  <a:gd name="T23" fmla="*/ 47 h 56"/>
                  <a:gd name="T24" fmla="*/ 23 w 84"/>
                  <a:gd name="T25" fmla="*/ 56 h 56"/>
                  <a:gd name="T26" fmla="*/ 18 w 84"/>
                  <a:gd name="T27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" h="56">
                    <a:moveTo>
                      <a:pt x="18" y="53"/>
                    </a:moveTo>
                    <a:cubicBezTo>
                      <a:pt x="17" y="53"/>
                      <a:pt x="15" y="49"/>
                      <a:pt x="14" y="47"/>
                    </a:cubicBezTo>
                    <a:cubicBezTo>
                      <a:pt x="12" y="44"/>
                      <a:pt x="0" y="45"/>
                      <a:pt x="0" y="42"/>
                    </a:cubicBezTo>
                    <a:cubicBezTo>
                      <a:pt x="0" y="32"/>
                      <a:pt x="15" y="24"/>
                      <a:pt x="15" y="14"/>
                    </a:cubicBezTo>
                    <a:cubicBezTo>
                      <a:pt x="15" y="11"/>
                      <a:pt x="11" y="7"/>
                      <a:pt x="10" y="4"/>
                    </a:cubicBezTo>
                    <a:cubicBezTo>
                      <a:pt x="17" y="1"/>
                      <a:pt x="21" y="4"/>
                      <a:pt x="28" y="4"/>
                    </a:cubicBezTo>
                    <a:cubicBezTo>
                      <a:pt x="31" y="4"/>
                      <a:pt x="34" y="0"/>
                      <a:pt x="39" y="2"/>
                    </a:cubicBezTo>
                    <a:cubicBezTo>
                      <a:pt x="45" y="3"/>
                      <a:pt x="48" y="7"/>
                      <a:pt x="54" y="7"/>
                    </a:cubicBezTo>
                    <a:cubicBezTo>
                      <a:pt x="57" y="10"/>
                      <a:pt x="61" y="6"/>
                      <a:pt x="64" y="6"/>
                    </a:cubicBezTo>
                    <a:cubicBezTo>
                      <a:pt x="70" y="6"/>
                      <a:pt x="84" y="12"/>
                      <a:pt x="84" y="19"/>
                    </a:cubicBezTo>
                    <a:cubicBezTo>
                      <a:pt x="84" y="22"/>
                      <a:pt x="69" y="24"/>
                      <a:pt x="66" y="25"/>
                    </a:cubicBezTo>
                    <a:cubicBezTo>
                      <a:pt x="57" y="28"/>
                      <a:pt x="45" y="40"/>
                      <a:pt x="45" y="47"/>
                    </a:cubicBezTo>
                    <a:cubicBezTo>
                      <a:pt x="45" y="49"/>
                      <a:pt x="25" y="56"/>
                      <a:pt x="23" y="56"/>
                    </a:cubicBezTo>
                    <a:cubicBezTo>
                      <a:pt x="21" y="56"/>
                      <a:pt x="20" y="53"/>
                      <a:pt x="18" y="53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" name="Freeform 108">
                <a:extLst>
                  <a:ext uri="{FF2B5EF4-FFF2-40B4-BE49-F238E27FC236}">
                    <a16:creationId xmlns:a16="http://schemas.microsoft.com/office/drawing/2014/main" id="{5477447F-C3EF-6D47-BEB4-B8BA20F4A4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5727" y="1130196"/>
                <a:ext cx="247840" cy="105333"/>
              </a:xfrm>
              <a:custGeom>
                <a:avLst/>
                <a:gdLst>
                  <a:gd name="T0" fmla="*/ 35 w 101"/>
                  <a:gd name="T1" fmla="*/ 43 h 43"/>
                  <a:gd name="T2" fmla="*/ 27 w 101"/>
                  <a:gd name="T3" fmla="*/ 38 h 43"/>
                  <a:gd name="T4" fmla="*/ 35 w 101"/>
                  <a:gd name="T5" fmla="*/ 35 h 43"/>
                  <a:gd name="T6" fmla="*/ 30 w 101"/>
                  <a:gd name="T7" fmla="*/ 28 h 43"/>
                  <a:gd name="T8" fmla="*/ 27 w 101"/>
                  <a:gd name="T9" fmla="*/ 32 h 43"/>
                  <a:gd name="T10" fmla="*/ 14 w 101"/>
                  <a:gd name="T11" fmla="*/ 34 h 43"/>
                  <a:gd name="T12" fmla="*/ 4 w 101"/>
                  <a:gd name="T13" fmla="*/ 32 h 43"/>
                  <a:gd name="T14" fmla="*/ 0 w 101"/>
                  <a:gd name="T15" fmla="*/ 28 h 43"/>
                  <a:gd name="T16" fmla="*/ 0 w 101"/>
                  <a:gd name="T17" fmla="*/ 23 h 43"/>
                  <a:gd name="T18" fmla="*/ 7 w 101"/>
                  <a:gd name="T19" fmla="*/ 20 h 43"/>
                  <a:gd name="T20" fmla="*/ 20 w 101"/>
                  <a:gd name="T21" fmla="*/ 23 h 43"/>
                  <a:gd name="T22" fmla="*/ 7 w 101"/>
                  <a:gd name="T23" fmla="*/ 20 h 43"/>
                  <a:gd name="T24" fmla="*/ 7 w 101"/>
                  <a:gd name="T25" fmla="*/ 15 h 43"/>
                  <a:gd name="T26" fmla="*/ 12 w 101"/>
                  <a:gd name="T27" fmla="*/ 15 h 43"/>
                  <a:gd name="T28" fmla="*/ 25 w 101"/>
                  <a:gd name="T29" fmla="*/ 17 h 43"/>
                  <a:gd name="T30" fmla="*/ 11 w 101"/>
                  <a:gd name="T31" fmla="*/ 14 h 43"/>
                  <a:gd name="T32" fmla="*/ 16 w 101"/>
                  <a:gd name="T33" fmla="*/ 11 h 43"/>
                  <a:gd name="T34" fmla="*/ 24 w 101"/>
                  <a:gd name="T35" fmla="*/ 12 h 43"/>
                  <a:gd name="T36" fmla="*/ 15 w 101"/>
                  <a:gd name="T37" fmla="*/ 8 h 43"/>
                  <a:gd name="T38" fmla="*/ 25 w 101"/>
                  <a:gd name="T39" fmla="*/ 8 h 43"/>
                  <a:gd name="T40" fmla="*/ 29 w 101"/>
                  <a:gd name="T41" fmla="*/ 12 h 43"/>
                  <a:gd name="T42" fmla="*/ 36 w 101"/>
                  <a:gd name="T43" fmla="*/ 12 h 43"/>
                  <a:gd name="T44" fmla="*/ 63 w 101"/>
                  <a:gd name="T45" fmla="*/ 23 h 43"/>
                  <a:gd name="T46" fmla="*/ 70 w 101"/>
                  <a:gd name="T47" fmla="*/ 20 h 43"/>
                  <a:gd name="T48" fmla="*/ 64 w 101"/>
                  <a:gd name="T49" fmla="*/ 19 h 43"/>
                  <a:gd name="T50" fmla="*/ 67 w 101"/>
                  <a:gd name="T51" fmla="*/ 18 h 43"/>
                  <a:gd name="T52" fmla="*/ 67 w 101"/>
                  <a:gd name="T53" fmla="*/ 14 h 43"/>
                  <a:gd name="T54" fmla="*/ 60 w 101"/>
                  <a:gd name="T55" fmla="*/ 10 h 43"/>
                  <a:gd name="T56" fmla="*/ 70 w 101"/>
                  <a:gd name="T57" fmla="*/ 0 h 43"/>
                  <a:gd name="T58" fmla="*/ 75 w 101"/>
                  <a:gd name="T59" fmla="*/ 2 h 43"/>
                  <a:gd name="T60" fmla="*/ 75 w 101"/>
                  <a:gd name="T61" fmla="*/ 6 h 43"/>
                  <a:gd name="T62" fmla="*/ 86 w 101"/>
                  <a:gd name="T63" fmla="*/ 17 h 43"/>
                  <a:gd name="T64" fmla="*/ 94 w 101"/>
                  <a:gd name="T65" fmla="*/ 13 h 43"/>
                  <a:gd name="T66" fmla="*/ 101 w 101"/>
                  <a:gd name="T67" fmla="*/ 20 h 43"/>
                  <a:gd name="T68" fmla="*/ 91 w 101"/>
                  <a:gd name="T69" fmla="*/ 34 h 43"/>
                  <a:gd name="T70" fmla="*/ 72 w 101"/>
                  <a:gd name="T71" fmla="*/ 33 h 43"/>
                  <a:gd name="T72" fmla="*/ 53 w 101"/>
                  <a:gd name="T73" fmla="*/ 38 h 43"/>
                  <a:gd name="T74" fmla="*/ 35 w 101"/>
                  <a:gd name="T7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1" h="43">
                    <a:moveTo>
                      <a:pt x="35" y="43"/>
                    </a:moveTo>
                    <a:cubicBezTo>
                      <a:pt x="31" y="43"/>
                      <a:pt x="27" y="40"/>
                      <a:pt x="27" y="38"/>
                    </a:cubicBezTo>
                    <a:cubicBezTo>
                      <a:pt x="27" y="34"/>
                      <a:pt x="31" y="35"/>
                      <a:pt x="35" y="35"/>
                    </a:cubicBezTo>
                    <a:cubicBezTo>
                      <a:pt x="33" y="32"/>
                      <a:pt x="30" y="31"/>
                      <a:pt x="30" y="28"/>
                    </a:cubicBezTo>
                    <a:cubicBezTo>
                      <a:pt x="28" y="28"/>
                      <a:pt x="27" y="30"/>
                      <a:pt x="27" y="32"/>
                    </a:cubicBezTo>
                    <a:cubicBezTo>
                      <a:pt x="22" y="32"/>
                      <a:pt x="18" y="34"/>
                      <a:pt x="14" y="34"/>
                    </a:cubicBezTo>
                    <a:cubicBezTo>
                      <a:pt x="11" y="34"/>
                      <a:pt x="6" y="32"/>
                      <a:pt x="4" y="32"/>
                    </a:cubicBezTo>
                    <a:cubicBezTo>
                      <a:pt x="2" y="32"/>
                      <a:pt x="0" y="30"/>
                      <a:pt x="0" y="28"/>
                    </a:cubicBezTo>
                    <a:cubicBezTo>
                      <a:pt x="0" y="25"/>
                      <a:pt x="1" y="25"/>
                      <a:pt x="0" y="23"/>
                    </a:cubicBezTo>
                    <a:cubicBezTo>
                      <a:pt x="3" y="23"/>
                      <a:pt x="4" y="20"/>
                      <a:pt x="7" y="20"/>
                    </a:cubicBezTo>
                    <a:cubicBezTo>
                      <a:pt x="13" y="20"/>
                      <a:pt x="16" y="23"/>
                      <a:pt x="20" y="23"/>
                    </a:cubicBezTo>
                    <a:cubicBezTo>
                      <a:pt x="15" y="23"/>
                      <a:pt x="11" y="21"/>
                      <a:pt x="7" y="20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3" y="15"/>
                      <a:pt x="22" y="17"/>
                      <a:pt x="25" y="17"/>
                    </a:cubicBezTo>
                    <a:cubicBezTo>
                      <a:pt x="20" y="16"/>
                      <a:pt x="15" y="17"/>
                      <a:pt x="11" y="14"/>
                    </a:cubicBezTo>
                    <a:cubicBezTo>
                      <a:pt x="12" y="12"/>
                      <a:pt x="14" y="11"/>
                      <a:pt x="16" y="11"/>
                    </a:cubicBezTo>
                    <a:cubicBezTo>
                      <a:pt x="20" y="11"/>
                      <a:pt x="21" y="12"/>
                      <a:pt x="24" y="12"/>
                    </a:cubicBezTo>
                    <a:cubicBezTo>
                      <a:pt x="20" y="12"/>
                      <a:pt x="15" y="12"/>
                      <a:pt x="15" y="8"/>
                    </a:cubicBezTo>
                    <a:cubicBezTo>
                      <a:pt x="20" y="7"/>
                      <a:pt x="22" y="8"/>
                      <a:pt x="25" y="8"/>
                    </a:cubicBezTo>
                    <a:cubicBezTo>
                      <a:pt x="26" y="8"/>
                      <a:pt x="29" y="9"/>
                      <a:pt x="29" y="12"/>
                    </a:cubicBezTo>
                    <a:cubicBezTo>
                      <a:pt x="33" y="12"/>
                      <a:pt x="35" y="12"/>
                      <a:pt x="36" y="12"/>
                    </a:cubicBezTo>
                    <a:cubicBezTo>
                      <a:pt x="45" y="12"/>
                      <a:pt x="51" y="23"/>
                      <a:pt x="63" y="23"/>
                    </a:cubicBezTo>
                    <a:cubicBezTo>
                      <a:pt x="67" y="23"/>
                      <a:pt x="68" y="22"/>
                      <a:pt x="70" y="20"/>
                    </a:cubicBezTo>
                    <a:cubicBezTo>
                      <a:pt x="66" y="20"/>
                      <a:pt x="65" y="19"/>
                      <a:pt x="64" y="19"/>
                    </a:cubicBezTo>
                    <a:cubicBezTo>
                      <a:pt x="64" y="18"/>
                      <a:pt x="66" y="18"/>
                      <a:pt x="67" y="18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65" y="14"/>
                      <a:pt x="60" y="12"/>
                      <a:pt x="60" y="10"/>
                    </a:cubicBezTo>
                    <a:cubicBezTo>
                      <a:pt x="60" y="5"/>
                      <a:pt x="67" y="3"/>
                      <a:pt x="70" y="0"/>
                    </a:cubicBezTo>
                    <a:cubicBezTo>
                      <a:pt x="72" y="1"/>
                      <a:pt x="73" y="2"/>
                      <a:pt x="75" y="2"/>
                    </a:cubicBezTo>
                    <a:cubicBezTo>
                      <a:pt x="75" y="5"/>
                      <a:pt x="75" y="5"/>
                      <a:pt x="75" y="6"/>
                    </a:cubicBezTo>
                    <a:cubicBezTo>
                      <a:pt x="75" y="10"/>
                      <a:pt x="81" y="17"/>
                      <a:pt x="86" y="17"/>
                    </a:cubicBezTo>
                    <a:cubicBezTo>
                      <a:pt x="89" y="17"/>
                      <a:pt x="90" y="13"/>
                      <a:pt x="94" y="13"/>
                    </a:cubicBezTo>
                    <a:cubicBezTo>
                      <a:pt x="97" y="13"/>
                      <a:pt x="101" y="17"/>
                      <a:pt x="101" y="20"/>
                    </a:cubicBezTo>
                    <a:cubicBezTo>
                      <a:pt x="101" y="24"/>
                      <a:pt x="94" y="33"/>
                      <a:pt x="91" y="34"/>
                    </a:cubicBezTo>
                    <a:cubicBezTo>
                      <a:pt x="89" y="34"/>
                      <a:pt x="72" y="32"/>
                      <a:pt x="72" y="33"/>
                    </a:cubicBezTo>
                    <a:cubicBezTo>
                      <a:pt x="72" y="34"/>
                      <a:pt x="54" y="38"/>
                      <a:pt x="53" y="38"/>
                    </a:cubicBezTo>
                    <a:cubicBezTo>
                      <a:pt x="47" y="41"/>
                      <a:pt x="42" y="43"/>
                      <a:pt x="35" y="43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6" name="Freeform 109">
                <a:extLst>
                  <a:ext uri="{FF2B5EF4-FFF2-40B4-BE49-F238E27FC236}">
                    <a16:creationId xmlns:a16="http://schemas.microsoft.com/office/drawing/2014/main" id="{9A74AEB2-B38F-DD4E-9D66-7520272A94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2268" y="1166132"/>
                <a:ext cx="30980" cy="24784"/>
              </a:xfrm>
              <a:custGeom>
                <a:avLst/>
                <a:gdLst>
                  <a:gd name="T0" fmla="*/ 5 w 13"/>
                  <a:gd name="T1" fmla="*/ 10 h 10"/>
                  <a:gd name="T2" fmla="*/ 0 w 13"/>
                  <a:gd name="T3" fmla="*/ 7 h 10"/>
                  <a:gd name="T4" fmla="*/ 13 w 13"/>
                  <a:gd name="T5" fmla="*/ 0 h 10"/>
                  <a:gd name="T6" fmla="*/ 5 w 13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0">
                    <a:moveTo>
                      <a:pt x="5" y="10"/>
                    </a:moveTo>
                    <a:cubicBezTo>
                      <a:pt x="2" y="10"/>
                      <a:pt x="0" y="9"/>
                      <a:pt x="0" y="7"/>
                    </a:cubicBezTo>
                    <a:cubicBezTo>
                      <a:pt x="0" y="2"/>
                      <a:pt x="10" y="0"/>
                      <a:pt x="13" y="0"/>
                    </a:cubicBezTo>
                    <a:cubicBezTo>
                      <a:pt x="13" y="4"/>
                      <a:pt x="8" y="10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Freeform 110">
                <a:extLst>
                  <a:ext uri="{FF2B5EF4-FFF2-40B4-BE49-F238E27FC236}">
                    <a16:creationId xmlns:a16="http://schemas.microsoft.com/office/drawing/2014/main" id="{3E1B6F03-E700-CA43-A871-DCD33C1A3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0252" y="1132674"/>
                <a:ext cx="23545" cy="9914"/>
              </a:xfrm>
              <a:custGeom>
                <a:avLst/>
                <a:gdLst>
                  <a:gd name="T0" fmla="*/ 4 w 10"/>
                  <a:gd name="T1" fmla="*/ 4 h 4"/>
                  <a:gd name="T2" fmla="*/ 0 w 10"/>
                  <a:gd name="T3" fmla="*/ 0 h 4"/>
                  <a:gd name="T4" fmla="*/ 10 w 10"/>
                  <a:gd name="T5" fmla="*/ 0 h 4"/>
                  <a:gd name="T6" fmla="*/ 10 w 10"/>
                  <a:gd name="T7" fmla="*/ 4 h 4"/>
                  <a:gd name="T8" fmla="*/ 4 w 10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4">
                    <a:moveTo>
                      <a:pt x="4" y="4"/>
                    </a:moveTo>
                    <a:cubicBezTo>
                      <a:pt x="3" y="4"/>
                      <a:pt x="0" y="2"/>
                      <a:pt x="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9" y="4"/>
                      <a:pt x="4" y="4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8" name="Freeform 111">
                <a:extLst>
                  <a:ext uri="{FF2B5EF4-FFF2-40B4-BE49-F238E27FC236}">
                    <a16:creationId xmlns:a16="http://schemas.microsoft.com/office/drawing/2014/main" id="{31F61E58-4138-7144-B5D2-8943777B9D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394" y="1100455"/>
                <a:ext cx="140030" cy="78070"/>
              </a:xfrm>
              <a:custGeom>
                <a:avLst/>
                <a:gdLst>
                  <a:gd name="T0" fmla="*/ 57 w 57"/>
                  <a:gd name="T1" fmla="*/ 5 h 32"/>
                  <a:gd name="T2" fmla="*/ 54 w 57"/>
                  <a:gd name="T3" fmla="*/ 9 h 32"/>
                  <a:gd name="T4" fmla="*/ 56 w 57"/>
                  <a:gd name="T5" fmla="*/ 15 h 32"/>
                  <a:gd name="T6" fmla="*/ 44 w 57"/>
                  <a:gd name="T7" fmla="*/ 24 h 32"/>
                  <a:gd name="T8" fmla="*/ 37 w 57"/>
                  <a:gd name="T9" fmla="*/ 16 h 32"/>
                  <a:gd name="T10" fmla="*/ 27 w 57"/>
                  <a:gd name="T11" fmla="*/ 25 h 32"/>
                  <a:gd name="T12" fmla="*/ 21 w 57"/>
                  <a:gd name="T13" fmla="*/ 32 h 32"/>
                  <a:gd name="T14" fmla="*/ 16 w 57"/>
                  <a:gd name="T15" fmla="*/ 27 h 32"/>
                  <a:gd name="T16" fmla="*/ 8 w 57"/>
                  <a:gd name="T17" fmla="*/ 27 h 32"/>
                  <a:gd name="T18" fmla="*/ 3 w 57"/>
                  <a:gd name="T19" fmla="*/ 30 h 32"/>
                  <a:gd name="T20" fmla="*/ 0 w 57"/>
                  <a:gd name="T21" fmla="*/ 25 h 32"/>
                  <a:gd name="T22" fmla="*/ 6 w 57"/>
                  <a:gd name="T23" fmla="*/ 20 h 32"/>
                  <a:gd name="T24" fmla="*/ 20 w 57"/>
                  <a:gd name="T25" fmla="*/ 14 h 32"/>
                  <a:gd name="T26" fmla="*/ 35 w 57"/>
                  <a:gd name="T27" fmla="*/ 4 h 32"/>
                  <a:gd name="T28" fmla="*/ 40 w 57"/>
                  <a:gd name="T29" fmla="*/ 4 h 32"/>
                  <a:gd name="T30" fmla="*/ 57 w 57"/>
                  <a:gd name="T31" fmla="*/ 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7" h="32">
                    <a:moveTo>
                      <a:pt x="57" y="5"/>
                    </a:moveTo>
                    <a:cubicBezTo>
                      <a:pt x="57" y="7"/>
                      <a:pt x="56" y="9"/>
                      <a:pt x="54" y="9"/>
                    </a:cubicBezTo>
                    <a:cubicBezTo>
                      <a:pt x="54" y="12"/>
                      <a:pt x="56" y="13"/>
                      <a:pt x="56" y="15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39" y="24"/>
                      <a:pt x="39" y="18"/>
                      <a:pt x="37" y="16"/>
                    </a:cubicBezTo>
                    <a:cubicBezTo>
                      <a:pt x="36" y="21"/>
                      <a:pt x="32" y="26"/>
                      <a:pt x="27" y="25"/>
                    </a:cubicBezTo>
                    <a:cubicBezTo>
                      <a:pt x="26" y="28"/>
                      <a:pt x="24" y="32"/>
                      <a:pt x="21" y="32"/>
                    </a:cubicBezTo>
                    <a:cubicBezTo>
                      <a:pt x="18" y="32"/>
                      <a:pt x="16" y="28"/>
                      <a:pt x="16" y="27"/>
                    </a:cubicBezTo>
                    <a:cubicBezTo>
                      <a:pt x="12" y="29"/>
                      <a:pt x="11" y="27"/>
                      <a:pt x="8" y="27"/>
                    </a:cubicBezTo>
                    <a:cubicBezTo>
                      <a:pt x="6" y="27"/>
                      <a:pt x="5" y="29"/>
                      <a:pt x="3" y="30"/>
                    </a:cubicBezTo>
                    <a:cubicBezTo>
                      <a:pt x="2" y="28"/>
                      <a:pt x="0" y="26"/>
                      <a:pt x="0" y="25"/>
                    </a:cubicBezTo>
                    <a:cubicBezTo>
                      <a:pt x="0" y="25"/>
                      <a:pt x="5" y="21"/>
                      <a:pt x="6" y="20"/>
                    </a:cubicBezTo>
                    <a:cubicBezTo>
                      <a:pt x="11" y="18"/>
                      <a:pt x="15" y="17"/>
                      <a:pt x="20" y="14"/>
                    </a:cubicBezTo>
                    <a:cubicBezTo>
                      <a:pt x="26" y="11"/>
                      <a:pt x="27" y="4"/>
                      <a:pt x="35" y="4"/>
                    </a:cubicBezTo>
                    <a:cubicBezTo>
                      <a:pt x="37" y="4"/>
                      <a:pt x="38" y="4"/>
                      <a:pt x="40" y="4"/>
                    </a:cubicBezTo>
                    <a:cubicBezTo>
                      <a:pt x="40" y="4"/>
                      <a:pt x="57" y="0"/>
                      <a:pt x="57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9" name="Freeform 112">
                <a:extLst>
                  <a:ext uri="{FF2B5EF4-FFF2-40B4-BE49-F238E27FC236}">
                    <a16:creationId xmlns:a16="http://schemas.microsoft.com/office/drawing/2014/main" id="{EA986E9D-FE55-5F41-9775-0D767479E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8753" y="1049647"/>
                <a:ext cx="80548" cy="23545"/>
              </a:xfrm>
              <a:custGeom>
                <a:avLst/>
                <a:gdLst>
                  <a:gd name="T0" fmla="*/ 13 w 33"/>
                  <a:gd name="T1" fmla="*/ 10 h 10"/>
                  <a:gd name="T2" fmla="*/ 5 w 33"/>
                  <a:gd name="T3" fmla="*/ 8 h 10"/>
                  <a:gd name="T4" fmla="*/ 0 w 33"/>
                  <a:gd name="T5" fmla="*/ 10 h 10"/>
                  <a:gd name="T6" fmla="*/ 21 w 33"/>
                  <a:gd name="T7" fmla="*/ 0 h 10"/>
                  <a:gd name="T8" fmla="*/ 33 w 33"/>
                  <a:gd name="T9" fmla="*/ 7 h 10"/>
                  <a:gd name="T10" fmla="*/ 25 w 33"/>
                  <a:gd name="T11" fmla="*/ 10 h 10"/>
                  <a:gd name="T12" fmla="*/ 13 w 33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0">
                    <a:moveTo>
                      <a:pt x="13" y="10"/>
                    </a:moveTo>
                    <a:cubicBezTo>
                      <a:pt x="9" y="10"/>
                      <a:pt x="8" y="8"/>
                      <a:pt x="5" y="8"/>
                    </a:cubicBezTo>
                    <a:cubicBezTo>
                      <a:pt x="3" y="8"/>
                      <a:pt x="2" y="10"/>
                      <a:pt x="0" y="10"/>
                    </a:cubicBezTo>
                    <a:cubicBezTo>
                      <a:pt x="0" y="7"/>
                      <a:pt x="17" y="0"/>
                      <a:pt x="21" y="0"/>
                    </a:cubicBezTo>
                    <a:cubicBezTo>
                      <a:pt x="27" y="0"/>
                      <a:pt x="32" y="4"/>
                      <a:pt x="33" y="7"/>
                    </a:cubicBezTo>
                    <a:cubicBezTo>
                      <a:pt x="30" y="9"/>
                      <a:pt x="28" y="10"/>
                      <a:pt x="25" y="10"/>
                    </a:cubicBezTo>
                    <a:cubicBezTo>
                      <a:pt x="17" y="10"/>
                      <a:pt x="19" y="10"/>
                      <a:pt x="1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0" name="Freeform 113">
                <a:extLst>
                  <a:ext uri="{FF2B5EF4-FFF2-40B4-BE49-F238E27FC236}">
                    <a16:creationId xmlns:a16="http://schemas.microsoft.com/office/drawing/2014/main" id="{A993B959-7E3A-B442-881B-F46A8A3EA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231" y="1078149"/>
                <a:ext cx="69395" cy="37176"/>
              </a:xfrm>
              <a:custGeom>
                <a:avLst/>
                <a:gdLst>
                  <a:gd name="T0" fmla="*/ 24 w 28"/>
                  <a:gd name="T1" fmla="*/ 6 h 15"/>
                  <a:gd name="T2" fmla="*/ 9 w 28"/>
                  <a:gd name="T3" fmla="*/ 15 h 15"/>
                  <a:gd name="T4" fmla="*/ 0 w 28"/>
                  <a:gd name="T5" fmla="*/ 7 h 15"/>
                  <a:gd name="T6" fmla="*/ 23 w 28"/>
                  <a:gd name="T7" fmla="*/ 0 h 15"/>
                  <a:gd name="T8" fmla="*/ 28 w 28"/>
                  <a:gd name="T9" fmla="*/ 3 h 15"/>
                  <a:gd name="T10" fmla="*/ 16 w 28"/>
                  <a:gd name="T11" fmla="*/ 6 h 15"/>
                  <a:gd name="T12" fmla="*/ 24 w 28"/>
                  <a:gd name="T13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5">
                    <a:moveTo>
                      <a:pt x="24" y="6"/>
                    </a:moveTo>
                    <a:cubicBezTo>
                      <a:pt x="25" y="12"/>
                      <a:pt x="15" y="15"/>
                      <a:pt x="9" y="15"/>
                    </a:cubicBezTo>
                    <a:cubicBezTo>
                      <a:pt x="4" y="15"/>
                      <a:pt x="0" y="10"/>
                      <a:pt x="0" y="7"/>
                    </a:cubicBezTo>
                    <a:cubicBezTo>
                      <a:pt x="0" y="0"/>
                      <a:pt x="17" y="0"/>
                      <a:pt x="23" y="0"/>
                    </a:cubicBezTo>
                    <a:cubicBezTo>
                      <a:pt x="26" y="0"/>
                      <a:pt x="27" y="2"/>
                      <a:pt x="28" y="3"/>
                    </a:cubicBezTo>
                    <a:cubicBezTo>
                      <a:pt x="25" y="5"/>
                      <a:pt x="20" y="6"/>
                      <a:pt x="16" y="6"/>
                    </a:cubicBezTo>
                    <a:lnTo>
                      <a:pt x="24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1" name="Freeform 114">
                <a:extLst>
                  <a:ext uri="{FF2B5EF4-FFF2-40B4-BE49-F238E27FC236}">
                    <a16:creationId xmlns:a16="http://schemas.microsoft.com/office/drawing/2014/main" id="{1CF65047-0D37-B249-8FBD-A0B954351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7773" y="1073192"/>
                <a:ext cx="23545" cy="27262"/>
              </a:xfrm>
              <a:custGeom>
                <a:avLst/>
                <a:gdLst>
                  <a:gd name="T0" fmla="*/ 10 w 10"/>
                  <a:gd name="T1" fmla="*/ 8 h 11"/>
                  <a:gd name="T2" fmla="*/ 6 w 10"/>
                  <a:gd name="T3" fmla="*/ 11 h 11"/>
                  <a:gd name="T4" fmla="*/ 0 w 10"/>
                  <a:gd name="T5" fmla="*/ 7 h 11"/>
                  <a:gd name="T6" fmla="*/ 10 w 10"/>
                  <a:gd name="T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10" y="8"/>
                    </a:moveTo>
                    <a:cubicBezTo>
                      <a:pt x="8" y="9"/>
                      <a:pt x="8" y="11"/>
                      <a:pt x="6" y="11"/>
                    </a:cubicBezTo>
                    <a:cubicBezTo>
                      <a:pt x="3" y="11"/>
                      <a:pt x="0" y="8"/>
                      <a:pt x="0" y="7"/>
                    </a:cubicBezTo>
                    <a:cubicBezTo>
                      <a:pt x="0" y="0"/>
                      <a:pt x="8" y="7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2" name="Freeform 115">
                <a:extLst>
                  <a:ext uri="{FF2B5EF4-FFF2-40B4-BE49-F238E27FC236}">
                    <a16:creationId xmlns:a16="http://schemas.microsoft.com/office/drawing/2014/main" id="{90EB2154-4290-C84C-97B8-1C53311A39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766" y="1254116"/>
                <a:ext cx="120203" cy="97897"/>
              </a:xfrm>
              <a:custGeom>
                <a:avLst/>
                <a:gdLst>
                  <a:gd name="T0" fmla="*/ 43 w 49"/>
                  <a:gd name="T1" fmla="*/ 15 h 40"/>
                  <a:gd name="T2" fmla="*/ 42 w 49"/>
                  <a:gd name="T3" fmla="*/ 20 h 40"/>
                  <a:gd name="T4" fmla="*/ 49 w 49"/>
                  <a:gd name="T5" fmla="*/ 21 h 40"/>
                  <a:gd name="T6" fmla="*/ 37 w 49"/>
                  <a:gd name="T7" fmla="*/ 36 h 40"/>
                  <a:gd name="T8" fmla="*/ 32 w 49"/>
                  <a:gd name="T9" fmla="*/ 40 h 40"/>
                  <a:gd name="T10" fmla="*/ 25 w 49"/>
                  <a:gd name="T11" fmla="*/ 35 h 40"/>
                  <a:gd name="T12" fmla="*/ 0 w 49"/>
                  <a:gd name="T13" fmla="*/ 20 h 40"/>
                  <a:gd name="T14" fmla="*/ 0 w 49"/>
                  <a:gd name="T15" fmla="*/ 15 h 40"/>
                  <a:gd name="T16" fmla="*/ 13 w 49"/>
                  <a:gd name="T17" fmla="*/ 19 h 40"/>
                  <a:gd name="T18" fmla="*/ 17 w 49"/>
                  <a:gd name="T19" fmla="*/ 19 h 40"/>
                  <a:gd name="T20" fmla="*/ 17 w 49"/>
                  <a:gd name="T21" fmla="*/ 11 h 40"/>
                  <a:gd name="T22" fmla="*/ 8 w 49"/>
                  <a:gd name="T23" fmla="*/ 7 h 40"/>
                  <a:gd name="T24" fmla="*/ 10 w 49"/>
                  <a:gd name="T25" fmla="*/ 5 h 40"/>
                  <a:gd name="T26" fmla="*/ 27 w 49"/>
                  <a:gd name="T27" fmla="*/ 2 h 40"/>
                  <a:gd name="T28" fmla="*/ 39 w 49"/>
                  <a:gd name="T29" fmla="*/ 2 h 40"/>
                  <a:gd name="T30" fmla="*/ 42 w 49"/>
                  <a:gd name="T31" fmla="*/ 4 h 40"/>
                  <a:gd name="T32" fmla="*/ 32 w 49"/>
                  <a:gd name="T33" fmla="*/ 15 h 40"/>
                  <a:gd name="T34" fmla="*/ 43 w 49"/>
                  <a:gd name="T35" fmla="*/ 1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" h="40">
                    <a:moveTo>
                      <a:pt x="43" y="15"/>
                    </a:moveTo>
                    <a:cubicBezTo>
                      <a:pt x="43" y="19"/>
                      <a:pt x="42" y="17"/>
                      <a:pt x="42" y="20"/>
                    </a:cubicBezTo>
                    <a:cubicBezTo>
                      <a:pt x="43" y="20"/>
                      <a:pt x="47" y="21"/>
                      <a:pt x="49" y="21"/>
                    </a:cubicBezTo>
                    <a:cubicBezTo>
                      <a:pt x="47" y="37"/>
                      <a:pt x="46" y="33"/>
                      <a:pt x="37" y="36"/>
                    </a:cubicBezTo>
                    <a:cubicBezTo>
                      <a:pt x="35" y="37"/>
                      <a:pt x="34" y="40"/>
                      <a:pt x="32" y="40"/>
                    </a:cubicBezTo>
                    <a:cubicBezTo>
                      <a:pt x="28" y="40"/>
                      <a:pt x="27" y="37"/>
                      <a:pt x="25" y="35"/>
                    </a:cubicBezTo>
                    <a:cubicBezTo>
                      <a:pt x="17" y="27"/>
                      <a:pt x="8" y="29"/>
                      <a:pt x="0" y="2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4" y="15"/>
                      <a:pt x="8" y="19"/>
                      <a:pt x="13" y="19"/>
                    </a:cubicBezTo>
                    <a:cubicBezTo>
                      <a:pt x="16" y="19"/>
                      <a:pt x="15" y="19"/>
                      <a:pt x="17" y="19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3" y="10"/>
                      <a:pt x="8" y="11"/>
                      <a:pt x="8" y="7"/>
                    </a:cubicBezTo>
                    <a:cubicBezTo>
                      <a:pt x="8" y="6"/>
                      <a:pt x="10" y="6"/>
                      <a:pt x="10" y="5"/>
                    </a:cubicBezTo>
                    <a:cubicBezTo>
                      <a:pt x="15" y="0"/>
                      <a:pt x="21" y="2"/>
                      <a:pt x="27" y="2"/>
                    </a:cubicBezTo>
                    <a:cubicBezTo>
                      <a:pt x="32" y="2"/>
                      <a:pt x="39" y="2"/>
                      <a:pt x="39" y="2"/>
                    </a:cubicBezTo>
                    <a:cubicBezTo>
                      <a:pt x="40" y="2"/>
                      <a:pt x="42" y="3"/>
                      <a:pt x="42" y="4"/>
                    </a:cubicBezTo>
                    <a:cubicBezTo>
                      <a:pt x="42" y="10"/>
                      <a:pt x="34" y="12"/>
                      <a:pt x="32" y="15"/>
                    </a:cubicBezTo>
                    <a:cubicBezTo>
                      <a:pt x="35" y="15"/>
                      <a:pt x="43" y="12"/>
                      <a:pt x="4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3" name="Freeform 116">
                <a:extLst>
                  <a:ext uri="{FF2B5EF4-FFF2-40B4-BE49-F238E27FC236}">
                    <a16:creationId xmlns:a16="http://schemas.microsoft.com/office/drawing/2014/main" id="{2557D159-4905-5A4F-ADA7-86358148E7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2155" y="1140109"/>
                <a:ext cx="135073" cy="70635"/>
              </a:xfrm>
              <a:custGeom>
                <a:avLst/>
                <a:gdLst>
                  <a:gd name="T0" fmla="*/ 3 w 55"/>
                  <a:gd name="T1" fmla="*/ 7 h 29"/>
                  <a:gd name="T2" fmla="*/ 0 w 55"/>
                  <a:gd name="T3" fmla="*/ 1 h 29"/>
                  <a:gd name="T4" fmla="*/ 4 w 55"/>
                  <a:gd name="T5" fmla="*/ 1 h 29"/>
                  <a:gd name="T6" fmla="*/ 25 w 55"/>
                  <a:gd name="T7" fmla="*/ 13 h 29"/>
                  <a:gd name="T8" fmla="*/ 19 w 55"/>
                  <a:gd name="T9" fmla="*/ 8 h 29"/>
                  <a:gd name="T10" fmla="*/ 19 w 55"/>
                  <a:gd name="T11" fmla="*/ 5 h 29"/>
                  <a:gd name="T12" fmla="*/ 35 w 55"/>
                  <a:gd name="T13" fmla="*/ 11 h 29"/>
                  <a:gd name="T14" fmla="*/ 35 w 55"/>
                  <a:gd name="T15" fmla="*/ 5 h 29"/>
                  <a:gd name="T16" fmla="*/ 25 w 55"/>
                  <a:gd name="T17" fmla="*/ 1 h 29"/>
                  <a:gd name="T18" fmla="*/ 30 w 55"/>
                  <a:gd name="T19" fmla="*/ 1 h 29"/>
                  <a:gd name="T20" fmla="*/ 43 w 55"/>
                  <a:gd name="T21" fmla="*/ 4 h 29"/>
                  <a:gd name="T22" fmla="*/ 49 w 55"/>
                  <a:gd name="T23" fmla="*/ 1 h 29"/>
                  <a:gd name="T24" fmla="*/ 55 w 55"/>
                  <a:gd name="T25" fmla="*/ 8 h 29"/>
                  <a:gd name="T26" fmla="*/ 52 w 55"/>
                  <a:gd name="T27" fmla="*/ 26 h 29"/>
                  <a:gd name="T28" fmla="*/ 41 w 55"/>
                  <a:gd name="T29" fmla="*/ 28 h 29"/>
                  <a:gd name="T30" fmla="*/ 32 w 55"/>
                  <a:gd name="T31" fmla="*/ 26 h 29"/>
                  <a:gd name="T32" fmla="*/ 34 w 55"/>
                  <a:gd name="T33" fmla="*/ 24 h 29"/>
                  <a:gd name="T34" fmla="*/ 34 w 55"/>
                  <a:gd name="T35" fmla="*/ 21 h 29"/>
                  <a:gd name="T36" fmla="*/ 41 w 55"/>
                  <a:gd name="T37" fmla="*/ 16 h 29"/>
                  <a:gd name="T38" fmla="*/ 37 w 55"/>
                  <a:gd name="T39" fmla="*/ 16 h 29"/>
                  <a:gd name="T40" fmla="*/ 17 w 55"/>
                  <a:gd name="T41" fmla="*/ 18 h 29"/>
                  <a:gd name="T42" fmla="*/ 13 w 55"/>
                  <a:gd name="T43" fmla="*/ 15 h 29"/>
                  <a:gd name="T44" fmla="*/ 9 w 55"/>
                  <a:gd name="T45" fmla="*/ 15 h 29"/>
                  <a:gd name="T46" fmla="*/ 8 w 55"/>
                  <a:gd name="T47" fmla="*/ 12 h 29"/>
                  <a:gd name="T48" fmla="*/ 1 w 55"/>
                  <a:gd name="T49" fmla="*/ 9 h 29"/>
                  <a:gd name="T50" fmla="*/ 1 w 55"/>
                  <a:gd name="T51" fmla="*/ 4 h 29"/>
                  <a:gd name="T52" fmla="*/ 3 w 55"/>
                  <a:gd name="T53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5" h="29">
                    <a:moveTo>
                      <a:pt x="3" y="7"/>
                    </a:moveTo>
                    <a:cubicBezTo>
                      <a:pt x="2" y="6"/>
                      <a:pt x="0" y="4"/>
                      <a:pt x="0" y="1"/>
                    </a:cubicBezTo>
                    <a:cubicBezTo>
                      <a:pt x="1" y="1"/>
                      <a:pt x="2" y="1"/>
                      <a:pt x="4" y="1"/>
                    </a:cubicBezTo>
                    <a:cubicBezTo>
                      <a:pt x="12" y="1"/>
                      <a:pt x="16" y="16"/>
                      <a:pt x="25" y="13"/>
                    </a:cubicBezTo>
                    <a:cubicBezTo>
                      <a:pt x="23" y="12"/>
                      <a:pt x="21" y="10"/>
                      <a:pt x="19" y="8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6" y="5"/>
                      <a:pt x="28" y="11"/>
                      <a:pt x="35" y="11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0" y="5"/>
                      <a:pt x="26" y="5"/>
                      <a:pt x="25" y="1"/>
                    </a:cubicBezTo>
                    <a:cubicBezTo>
                      <a:pt x="27" y="0"/>
                      <a:pt x="28" y="1"/>
                      <a:pt x="30" y="1"/>
                    </a:cubicBezTo>
                    <a:cubicBezTo>
                      <a:pt x="35" y="1"/>
                      <a:pt x="38" y="4"/>
                      <a:pt x="43" y="4"/>
                    </a:cubicBezTo>
                    <a:cubicBezTo>
                      <a:pt x="46" y="4"/>
                      <a:pt x="47" y="1"/>
                      <a:pt x="49" y="1"/>
                    </a:cubicBezTo>
                    <a:cubicBezTo>
                      <a:pt x="54" y="1"/>
                      <a:pt x="55" y="4"/>
                      <a:pt x="55" y="8"/>
                    </a:cubicBezTo>
                    <a:cubicBezTo>
                      <a:pt x="55" y="15"/>
                      <a:pt x="51" y="18"/>
                      <a:pt x="52" y="26"/>
                    </a:cubicBezTo>
                    <a:cubicBezTo>
                      <a:pt x="48" y="28"/>
                      <a:pt x="42" y="28"/>
                      <a:pt x="41" y="28"/>
                    </a:cubicBezTo>
                    <a:cubicBezTo>
                      <a:pt x="39" y="28"/>
                      <a:pt x="32" y="29"/>
                      <a:pt x="32" y="26"/>
                    </a:cubicBezTo>
                    <a:cubicBezTo>
                      <a:pt x="32" y="25"/>
                      <a:pt x="33" y="24"/>
                      <a:pt x="34" y="24"/>
                    </a:cubicBezTo>
                    <a:cubicBezTo>
                      <a:pt x="33" y="23"/>
                      <a:pt x="33" y="22"/>
                      <a:pt x="34" y="21"/>
                    </a:cubicBezTo>
                    <a:cubicBezTo>
                      <a:pt x="34" y="18"/>
                      <a:pt x="39" y="18"/>
                      <a:pt x="41" y="16"/>
                    </a:cubicBezTo>
                    <a:cubicBezTo>
                      <a:pt x="40" y="16"/>
                      <a:pt x="39" y="16"/>
                      <a:pt x="37" y="16"/>
                    </a:cubicBezTo>
                    <a:cubicBezTo>
                      <a:pt x="32" y="16"/>
                      <a:pt x="22" y="18"/>
                      <a:pt x="17" y="18"/>
                    </a:cubicBezTo>
                    <a:cubicBezTo>
                      <a:pt x="15" y="18"/>
                      <a:pt x="13" y="17"/>
                      <a:pt x="13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5" y="13"/>
                      <a:pt x="3" y="11"/>
                      <a:pt x="1" y="9"/>
                    </a:cubicBezTo>
                    <a:cubicBezTo>
                      <a:pt x="1" y="4"/>
                      <a:pt x="1" y="4"/>
                      <a:pt x="1" y="4"/>
                    </a:cubicBezTo>
                    <a:lnTo>
                      <a:pt x="3" y="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4" name="Freeform 117">
                <a:extLst>
                  <a:ext uri="{FF2B5EF4-FFF2-40B4-BE49-F238E27FC236}">
                    <a16:creationId xmlns:a16="http://schemas.microsoft.com/office/drawing/2014/main" id="{A4BF586C-EE3F-D54D-8E4C-AE3E40A769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5009" y="1409016"/>
                <a:ext cx="78070" cy="45851"/>
              </a:xfrm>
              <a:custGeom>
                <a:avLst/>
                <a:gdLst>
                  <a:gd name="T0" fmla="*/ 25 w 32"/>
                  <a:gd name="T1" fmla="*/ 19 h 19"/>
                  <a:gd name="T2" fmla="*/ 0 w 32"/>
                  <a:gd name="T3" fmla="*/ 10 h 19"/>
                  <a:gd name="T4" fmla="*/ 6 w 32"/>
                  <a:gd name="T5" fmla="*/ 9 h 19"/>
                  <a:gd name="T6" fmla="*/ 14 w 32"/>
                  <a:gd name="T7" fmla="*/ 0 h 19"/>
                  <a:gd name="T8" fmla="*/ 32 w 32"/>
                  <a:gd name="T9" fmla="*/ 14 h 19"/>
                  <a:gd name="T10" fmla="*/ 25 w 32"/>
                  <a:gd name="T11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9">
                    <a:moveTo>
                      <a:pt x="25" y="19"/>
                    </a:moveTo>
                    <a:cubicBezTo>
                      <a:pt x="21" y="19"/>
                      <a:pt x="0" y="11"/>
                      <a:pt x="0" y="10"/>
                    </a:cubicBezTo>
                    <a:cubicBezTo>
                      <a:pt x="0" y="8"/>
                      <a:pt x="5" y="9"/>
                      <a:pt x="6" y="9"/>
                    </a:cubicBezTo>
                    <a:cubicBezTo>
                      <a:pt x="10" y="8"/>
                      <a:pt x="8" y="0"/>
                      <a:pt x="14" y="0"/>
                    </a:cubicBezTo>
                    <a:cubicBezTo>
                      <a:pt x="18" y="0"/>
                      <a:pt x="30" y="10"/>
                      <a:pt x="32" y="14"/>
                    </a:cubicBezTo>
                    <a:cubicBezTo>
                      <a:pt x="29" y="16"/>
                      <a:pt x="28" y="19"/>
                      <a:pt x="25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5" name="Freeform 118">
                <a:extLst>
                  <a:ext uri="{FF2B5EF4-FFF2-40B4-BE49-F238E27FC236}">
                    <a16:creationId xmlns:a16="http://schemas.microsoft.com/office/drawing/2014/main" id="{DA86E3CF-FE7C-6846-9DBA-B5F0A64A8F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121" y="1242963"/>
                <a:ext cx="105333" cy="85505"/>
              </a:xfrm>
              <a:custGeom>
                <a:avLst/>
                <a:gdLst>
                  <a:gd name="T0" fmla="*/ 43 w 43"/>
                  <a:gd name="T1" fmla="*/ 7 h 35"/>
                  <a:gd name="T2" fmla="*/ 38 w 43"/>
                  <a:gd name="T3" fmla="*/ 12 h 35"/>
                  <a:gd name="T4" fmla="*/ 21 w 43"/>
                  <a:gd name="T5" fmla="*/ 23 h 35"/>
                  <a:gd name="T6" fmla="*/ 13 w 43"/>
                  <a:gd name="T7" fmla="*/ 25 h 35"/>
                  <a:gd name="T8" fmla="*/ 17 w 43"/>
                  <a:gd name="T9" fmla="*/ 25 h 35"/>
                  <a:gd name="T10" fmla="*/ 11 w 43"/>
                  <a:gd name="T11" fmla="*/ 35 h 35"/>
                  <a:gd name="T12" fmla="*/ 5 w 43"/>
                  <a:gd name="T13" fmla="*/ 35 h 35"/>
                  <a:gd name="T14" fmla="*/ 5 w 43"/>
                  <a:gd name="T15" fmla="*/ 26 h 35"/>
                  <a:gd name="T16" fmla="*/ 0 w 43"/>
                  <a:gd name="T17" fmla="*/ 12 h 35"/>
                  <a:gd name="T18" fmla="*/ 0 w 43"/>
                  <a:gd name="T19" fmla="*/ 7 h 35"/>
                  <a:gd name="T20" fmla="*/ 7 w 43"/>
                  <a:gd name="T21" fmla="*/ 7 h 35"/>
                  <a:gd name="T22" fmla="*/ 7 w 43"/>
                  <a:gd name="T23" fmla="*/ 5 h 35"/>
                  <a:gd name="T24" fmla="*/ 15 w 43"/>
                  <a:gd name="T25" fmla="*/ 0 h 35"/>
                  <a:gd name="T26" fmla="*/ 43 w 43"/>
                  <a:gd name="T27" fmla="*/ 4 h 35"/>
                  <a:gd name="T28" fmla="*/ 43 w 43"/>
                  <a:gd name="T2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35">
                    <a:moveTo>
                      <a:pt x="43" y="7"/>
                    </a:moveTo>
                    <a:cubicBezTo>
                      <a:pt x="43" y="8"/>
                      <a:pt x="38" y="12"/>
                      <a:pt x="38" y="12"/>
                    </a:cubicBezTo>
                    <a:cubicBezTo>
                      <a:pt x="34" y="17"/>
                      <a:pt x="30" y="23"/>
                      <a:pt x="21" y="23"/>
                    </a:cubicBezTo>
                    <a:cubicBezTo>
                      <a:pt x="15" y="23"/>
                      <a:pt x="15" y="19"/>
                      <a:pt x="13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30"/>
                      <a:pt x="14" y="31"/>
                      <a:pt x="11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1"/>
                      <a:pt x="5" y="27"/>
                      <a:pt x="5" y="26"/>
                    </a:cubicBezTo>
                    <a:cubicBezTo>
                      <a:pt x="0" y="21"/>
                      <a:pt x="2" y="18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3" y="7"/>
                      <a:pt x="6" y="7"/>
                      <a:pt x="7" y="7"/>
                    </a:cubicBezTo>
                    <a:cubicBezTo>
                      <a:pt x="7" y="7"/>
                      <a:pt x="7" y="5"/>
                      <a:pt x="7" y="5"/>
                    </a:cubicBezTo>
                    <a:cubicBezTo>
                      <a:pt x="7" y="4"/>
                      <a:pt x="9" y="0"/>
                      <a:pt x="15" y="0"/>
                    </a:cubicBezTo>
                    <a:cubicBezTo>
                      <a:pt x="25" y="0"/>
                      <a:pt x="33" y="4"/>
                      <a:pt x="43" y="4"/>
                    </a:cubicBezTo>
                    <a:cubicBezTo>
                      <a:pt x="43" y="5"/>
                      <a:pt x="43" y="6"/>
                      <a:pt x="43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6" name="Freeform 119">
                <a:extLst>
                  <a:ext uri="{FF2B5EF4-FFF2-40B4-BE49-F238E27FC236}">
                    <a16:creationId xmlns:a16="http://schemas.microsoft.com/office/drawing/2014/main" id="{F294D229-627D-874F-893C-7B91E06A30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697" y="1093020"/>
                <a:ext cx="33459" cy="29741"/>
              </a:xfrm>
              <a:custGeom>
                <a:avLst/>
                <a:gdLst>
                  <a:gd name="T0" fmla="*/ 14 w 14"/>
                  <a:gd name="T1" fmla="*/ 8 h 12"/>
                  <a:gd name="T2" fmla="*/ 10 w 14"/>
                  <a:gd name="T3" fmla="*/ 12 h 12"/>
                  <a:gd name="T4" fmla="*/ 0 w 14"/>
                  <a:gd name="T5" fmla="*/ 0 h 12"/>
                  <a:gd name="T6" fmla="*/ 14 w 14"/>
                  <a:gd name="T7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2">
                    <a:moveTo>
                      <a:pt x="14" y="8"/>
                    </a:moveTo>
                    <a:cubicBezTo>
                      <a:pt x="14" y="10"/>
                      <a:pt x="12" y="12"/>
                      <a:pt x="10" y="12"/>
                    </a:cubicBezTo>
                    <a:cubicBezTo>
                      <a:pt x="7" y="12"/>
                      <a:pt x="0" y="4"/>
                      <a:pt x="0" y="0"/>
                    </a:cubicBezTo>
                    <a:cubicBezTo>
                      <a:pt x="8" y="0"/>
                      <a:pt x="8" y="6"/>
                      <a:pt x="14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Freeform 120">
                <a:extLst>
                  <a:ext uri="{FF2B5EF4-FFF2-40B4-BE49-F238E27FC236}">
                    <a16:creationId xmlns:a16="http://schemas.microsoft.com/office/drawing/2014/main" id="{665BB5B4-3257-BC4C-B7B5-2E52DDA32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763" y="1188438"/>
                <a:ext cx="24784" cy="19827"/>
              </a:xfrm>
              <a:custGeom>
                <a:avLst/>
                <a:gdLst>
                  <a:gd name="T0" fmla="*/ 8 w 10"/>
                  <a:gd name="T1" fmla="*/ 0 h 8"/>
                  <a:gd name="T2" fmla="*/ 10 w 10"/>
                  <a:gd name="T3" fmla="*/ 4 h 8"/>
                  <a:gd name="T4" fmla="*/ 6 w 10"/>
                  <a:gd name="T5" fmla="*/ 8 h 8"/>
                  <a:gd name="T6" fmla="*/ 0 w 10"/>
                  <a:gd name="T7" fmla="*/ 8 h 8"/>
                  <a:gd name="T8" fmla="*/ 8 w 10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8" y="0"/>
                    </a:moveTo>
                    <a:cubicBezTo>
                      <a:pt x="9" y="1"/>
                      <a:pt x="10" y="2"/>
                      <a:pt x="10" y="4"/>
                    </a:cubicBezTo>
                    <a:cubicBezTo>
                      <a:pt x="10" y="8"/>
                      <a:pt x="7" y="8"/>
                      <a:pt x="6" y="8"/>
                    </a:cubicBezTo>
                    <a:cubicBezTo>
                      <a:pt x="3" y="8"/>
                      <a:pt x="2" y="7"/>
                      <a:pt x="0" y="8"/>
                    </a:cubicBezTo>
                    <a:cubicBezTo>
                      <a:pt x="1" y="3"/>
                      <a:pt x="4" y="1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8" name="Freeform 121">
                <a:extLst>
                  <a:ext uri="{FF2B5EF4-FFF2-40B4-BE49-F238E27FC236}">
                    <a16:creationId xmlns:a16="http://schemas.microsoft.com/office/drawing/2014/main" id="{FAA92228-6EAB-7C45-938C-6294B826B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8610" y="1022385"/>
                <a:ext cx="128877" cy="70635"/>
              </a:xfrm>
              <a:custGeom>
                <a:avLst/>
                <a:gdLst>
                  <a:gd name="T0" fmla="*/ 35 w 53"/>
                  <a:gd name="T1" fmla="*/ 21 h 29"/>
                  <a:gd name="T2" fmla="*/ 22 w 53"/>
                  <a:gd name="T3" fmla="*/ 20 h 29"/>
                  <a:gd name="T4" fmla="*/ 12 w 53"/>
                  <a:gd name="T5" fmla="*/ 19 h 29"/>
                  <a:gd name="T6" fmla="*/ 4 w 53"/>
                  <a:gd name="T7" fmla="*/ 17 h 29"/>
                  <a:gd name="T8" fmla="*/ 13 w 53"/>
                  <a:gd name="T9" fmla="*/ 13 h 29"/>
                  <a:gd name="T10" fmla="*/ 13 w 53"/>
                  <a:gd name="T11" fmla="*/ 10 h 29"/>
                  <a:gd name="T12" fmla="*/ 3 w 53"/>
                  <a:gd name="T13" fmla="*/ 10 h 29"/>
                  <a:gd name="T14" fmla="*/ 5 w 53"/>
                  <a:gd name="T15" fmla="*/ 7 h 29"/>
                  <a:gd name="T16" fmla="*/ 0 w 53"/>
                  <a:gd name="T17" fmla="*/ 3 h 29"/>
                  <a:gd name="T18" fmla="*/ 9 w 53"/>
                  <a:gd name="T19" fmla="*/ 0 h 29"/>
                  <a:gd name="T20" fmla="*/ 20 w 53"/>
                  <a:gd name="T21" fmla="*/ 6 h 29"/>
                  <a:gd name="T22" fmla="*/ 26 w 53"/>
                  <a:gd name="T23" fmla="*/ 3 h 29"/>
                  <a:gd name="T24" fmla="*/ 35 w 53"/>
                  <a:gd name="T25" fmla="*/ 10 h 29"/>
                  <a:gd name="T26" fmla="*/ 39 w 53"/>
                  <a:gd name="T27" fmla="*/ 8 h 29"/>
                  <a:gd name="T28" fmla="*/ 47 w 53"/>
                  <a:gd name="T29" fmla="*/ 14 h 29"/>
                  <a:gd name="T30" fmla="*/ 45 w 53"/>
                  <a:gd name="T31" fmla="*/ 17 h 29"/>
                  <a:gd name="T32" fmla="*/ 53 w 53"/>
                  <a:gd name="T33" fmla="*/ 25 h 29"/>
                  <a:gd name="T34" fmla="*/ 48 w 53"/>
                  <a:gd name="T35" fmla="*/ 29 h 29"/>
                  <a:gd name="T36" fmla="*/ 35 w 53"/>
                  <a:gd name="T37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29">
                    <a:moveTo>
                      <a:pt x="35" y="21"/>
                    </a:moveTo>
                    <a:cubicBezTo>
                      <a:pt x="30" y="21"/>
                      <a:pt x="27" y="20"/>
                      <a:pt x="22" y="20"/>
                    </a:cubicBezTo>
                    <a:cubicBezTo>
                      <a:pt x="20" y="18"/>
                      <a:pt x="16" y="19"/>
                      <a:pt x="12" y="19"/>
                    </a:cubicBezTo>
                    <a:cubicBezTo>
                      <a:pt x="8" y="19"/>
                      <a:pt x="7" y="19"/>
                      <a:pt x="4" y="17"/>
                    </a:cubicBezTo>
                    <a:cubicBezTo>
                      <a:pt x="7" y="14"/>
                      <a:pt x="10" y="14"/>
                      <a:pt x="13" y="13"/>
                    </a:cubicBezTo>
                    <a:cubicBezTo>
                      <a:pt x="12" y="12"/>
                      <a:pt x="12" y="11"/>
                      <a:pt x="13" y="10"/>
                    </a:cubicBezTo>
                    <a:cubicBezTo>
                      <a:pt x="7" y="10"/>
                      <a:pt x="5" y="12"/>
                      <a:pt x="3" y="10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1" y="7"/>
                      <a:pt x="0" y="6"/>
                      <a:pt x="0" y="3"/>
                    </a:cubicBezTo>
                    <a:cubicBezTo>
                      <a:pt x="4" y="2"/>
                      <a:pt x="6" y="0"/>
                      <a:pt x="9" y="0"/>
                    </a:cubicBezTo>
                    <a:cubicBezTo>
                      <a:pt x="15" y="0"/>
                      <a:pt x="17" y="6"/>
                      <a:pt x="20" y="6"/>
                    </a:cubicBezTo>
                    <a:cubicBezTo>
                      <a:pt x="23" y="6"/>
                      <a:pt x="24" y="3"/>
                      <a:pt x="26" y="3"/>
                    </a:cubicBezTo>
                    <a:cubicBezTo>
                      <a:pt x="32" y="3"/>
                      <a:pt x="31" y="10"/>
                      <a:pt x="35" y="10"/>
                    </a:cubicBezTo>
                    <a:cubicBezTo>
                      <a:pt x="36" y="10"/>
                      <a:pt x="37" y="8"/>
                      <a:pt x="39" y="8"/>
                    </a:cubicBezTo>
                    <a:cubicBezTo>
                      <a:pt x="43" y="8"/>
                      <a:pt x="46" y="13"/>
                      <a:pt x="47" y="14"/>
                    </a:cubicBezTo>
                    <a:cubicBezTo>
                      <a:pt x="47" y="15"/>
                      <a:pt x="46" y="16"/>
                      <a:pt x="45" y="17"/>
                    </a:cubicBezTo>
                    <a:cubicBezTo>
                      <a:pt x="47" y="19"/>
                      <a:pt x="53" y="22"/>
                      <a:pt x="53" y="25"/>
                    </a:cubicBezTo>
                    <a:cubicBezTo>
                      <a:pt x="53" y="28"/>
                      <a:pt x="50" y="29"/>
                      <a:pt x="48" y="29"/>
                    </a:cubicBezTo>
                    <a:cubicBezTo>
                      <a:pt x="41" y="29"/>
                      <a:pt x="42" y="21"/>
                      <a:pt x="35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9" name="Freeform 122">
                <a:extLst>
                  <a:ext uri="{FF2B5EF4-FFF2-40B4-BE49-F238E27FC236}">
                    <a16:creationId xmlns:a16="http://schemas.microsoft.com/office/drawing/2014/main" id="{7374C460-18E4-094A-92C6-148BB19B4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9417" y="1083106"/>
                <a:ext cx="34698" cy="9914"/>
              </a:xfrm>
              <a:custGeom>
                <a:avLst/>
                <a:gdLst>
                  <a:gd name="T0" fmla="*/ 5 w 14"/>
                  <a:gd name="T1" fmla="*/ 4 h 4"/>
                  <a:gd name="T2" fmla="*/ 8 w 14"/>
                  <a:gd name="T3" fmla="*/ 0 h 4"/>
                  <a:gd name="T4" fmla="*/ 14 w 14"/>
                  <a:gd name="T5" fmla="*/ 2 h 4"/>
                  <a:gd name="T6" fmla="*/ 5 w 1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4">
                    <a:moveTo>
                      <a:pt x="5" y="4"/>
                    </a:moveTo>
                    <a:cubicBezTo>
                      <a:pt x="0" y="4"/>
                      <a:pt x="7" y="0"/>
                      <a:pt x="8" y="0"/>
                    </a:cubicBezTo>
                    <a:cubicBezTo>
                      <a:pt x="11" y="0"/>
                      <a:pt x="12" y="1"/>
                      <a:pt x="14" y="2"/>
                    </a:cubicBezTo>
                    <a:cubicBezTo>
                      <a:pt x="13" y="4"/>
                      <a:pt x="10" y="4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0" name="Freeform 123">
                <a:extLst>
                  <a:ext uri="{FF2B5EF4-FFF2-40B4-BE49-F238E27FC236}">
                    <a16:creationId xmlns:a16="http://schemas.microsoft.com/office/drawing/2014/main" id="{F25C037E-4E35-0F41-AED2-073613875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7055" y="1122760"/>
                <a:ext cx="344498" cy="110289"/>
              </a:xfrm>
              <a:custGeom>
                <a:avLst/>
                <a:gdLst>
                  <a:gd name="T0" fmla="*/ 140 w 141"/>
                  <a:gd name="T1" fmla="*/ 30 h 45"/>
                  <a:gd name="T2" fmla="*/ 137 w 141"/>
                  <a:gd name="T3" fmla="*/ 34 h 45"/>
                  <a:gd name="T4" fmla="*/ 141 w 141"/>
                  <a:gd name="T5" fmla="*/ 34 h 45"/>
                  <a:gd name="T6" fmla="*/ 117 w 141"/>
                  <a:gd name="T7" fmla="*/ 44 h 45"/>
                  <a:gd name="T8" fmla="*/ 111 w 141"/>
                  <a:gd name="T9" fmla="*/ 40 h 45"/>
                  <a:gd name="T10" fmla="*/ 104 w 141"/>
                  <a:gd name="T11" fmla="*/ 44 h 45"/>
                  <a:gd name="T12" fmla="*/ 81 w 141"/>
                  <a:gd name="T13" fmla="*/ 44 h 45"/>
                  <a:gd name="T14" fmla="*/ 67 w 141"/>
                  <a:gd name="T15" fmla="*/ 39 h 45"/>
                  <a:gd name="T16" fmla="*/ 63 w 141"/>
                  <a:gd name="T17" fmla="*/ 39 h 45"/>
                  <a:gd name="T18" fmla="*/ 55 w 141"/>
                  <a:gd name="T19" fmla="*/ 44 h 45"/>
                  <a:gd name="T20" fmla="*/ 35 w 141"/>
                  <a:gd name="T21" fmla="*/ 31 h 45"/>
                  <a:gd name="T22" fmla="*/ 38 w 141"/>
                  <a:gd name="T23" fmla="*/ 27 h 45"/>
                  <a:gd name="T24" fmla="*/ 27 w 141"/>
                  <a:gd name="T25" fmla="*/ 12 h 45"/>
                  <a:gd name="T26" fmla="*/ 21 w 141"/>
                  <a:gd name="T27" fmla="*/ 15 h 45"/>
                  <a:gd name="T28" fmla="*/ 0 w 141"/>
                  <a:gd name="T29" fmla="*/ 5 h 45"/>
                  <a:gd name="T30" fmla="*/ 9 w 141"/>
                  <a:gd name="T31" fmla="*/ 0 h 45"/>
                  <a:gd name="T32" fmla="*/ 34 w 141"/>
                  <a:gd name="T33" fmla="*/ 11 h 45"/>
                  <a:gd name="T34" fmla="*/ 40 w 141"/>
                  <a:gd name="T35" fmla="*/ 8 h 45"/>
                  <a:gd name="T36" fmla="*/ 45 w 141"/>
                  <a:gd name="T37" fmla="*/ 8 h 45"/>
                  <a:gd name="T38" fmla="*/ 58 w 141"/>
                  <a:gd name="T39" fmla="*/ 17 h 45"/>
                  <a:gd name="T40" fmla="*/ 47 w 141"/>
                  <a:gd name="T41" fmla="*/ 17 h 45"/>
                  <a:gd name="T42" fmla="*/ 60 w 141"/>
                  <a:gd name="T43" fmla="*/ 23 h 45"/>
                  <a:gd name="T44" fmla="*/ 58 w 141"/>
                  <a:gd name="T45" fmla="*/ 25 h 45"/>
                  <a:gd name="T46" fmla="*/ 62 w 141"/>
                  <a:gd name="T47" fmla="*/ 26 h 45"/>
                  <a:gd name="T48" fmla="*/ 82 w 141"/>
                  <a:gd name="T49" fmla="*/ 30 h 45"/>
                  <a:gd name="T50" fmla="*/ 118 w 141"/>
                  <a:gd name="T51" fmla="*/ 23 h 45"/>
                  <a:gd name="T52" fmla="*/ 141 w 141"/>
                  <a:gd name="T53" fmla="*/ 31 h 45"/>
                  <a:gd name="T54" fmla="*/ 138 w 141"/>
                  <a:gd name="T55" fmla="*/ 31 h 45"/>
                  <a:gd name="T56" fmla="*/ 140 w 141"/>
                  <a:gd name="T57" fmla="*/ 3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1" h="45">
                    <a:moveTo>
                      <a:pt x="140" y="30"/>
                    </a:moveTo>
                    <a:cubicBezTo>
                      <a:pt x="139" y="31"/>
                      <a:pt x="138" y="32"/>
                      <a:pt x="137" y="34"/>
                    </a:cubicBezTo>
                    <a:cubicBezTo>
                      <a:pt x="139" y="34"/>
                      <a:pt x="141" y="34"/>
                      <a:pt x="141" y="34"/>
                    </a:cubicBezTo>
                    <a:cubicBezTo>
                      <a:pt x="140" y="44"/>
                      <a:pt x="127" y="44"/>
                      <a:pt x="117" y="44"/>
                    </a:cubicBezTo>
                    <a:cubicBezTo>
                      <a:pt x="113" y="44"/>
                      <a:pt x="112" y="42"/>
                      <a:pt x="111" y="40"/>
                    </a:cubicBezTo>
                    <a:cubicBezTo>
                      <a:pt x="107" y="40"/>
                      <a:pt x="107" y="42"/>
                      <a:pt x="104" y="44"/>
                    </a:cubicBezTo>
                    <a:cubicBezTo>
                      <a:pt x="81" y="44"/>
                      <a:pt x="81" y="44"/>
                      <a:pt x="81" y="44"/>
                    </a:cubicBezTo>
                    <a:cubicBezTo>
                      <a:pt x="75" y="45"/>
                      <a:pt x="66" y="44"/>
                      <a:pt x="67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41"/>
                      <a:pt x="58" y="44"/>
                      <a:pt x="55" y="44"/>
                    </a:cubicBezTo>
                    <a:cubicBezTo>
                      <a:pt x="49" y="44"/>
                      <a:pt x="35" y="37"/>
                      <a:pt x="35" y="31"/>
                    </a:cubicBezTo>
                    <a:cubicBezTo>
                      <a:pt x="35" y="29"/>
                      <a:pt x="37" y="27"/>
                      <a:pt x="38" y="27"/>
                    </a:cubicBezTo>
                    <a:cubicBezTo>
                      <a:pt x="33" y="21"/>
                      <a:pt x="32" y="17"/>
                      <a:pt x="27" y="12"/>
                    </a:cubicBezTo>
                    <a:cubicBezTo>
                      <a:pt x="25" y="14"/>
                      <a:pt x="23" y="15"/>
                      <a:pt x="21" y="15"/>
                    </a:cubicBezTo>
                    <a:cubicBezTo>
                      <a:pt x="18" y="15"/>
                      <a:pt x="0" y="7"/>
                      <a:pt x="0" y="5"/>
                    </a:cubicBezTo>
                    <a:cubicBezTo>
                      <a:pt x="0" y="0"/>
                      <a:pt x="5" y="0"/>
                      <a:pt x="9" y="0"/>
                    </a:cubicBezTo>
                    <a:cubicBezTo>
                      <a:pt x="22" y="0"/>
                      <a:pt x="24" y="11"/>
                      <a:pt x="34" y="11"/>
                    </a:cubicBezTo>
                    <a:cubicBezTo>
                      <a:pt x="37" y="11"/>
                      <a:pt x="38" y="10"/>
                      <a:pt x="40" y="8"/>
                    </a:cubicBezTo>
                    <a:cubicBezTo>
                      <a:pt x="42" y="8"/>
                      <a:pt x="45" y="8"/>
                      <a:pt x="45" y="8"/>
                    </a:cubicBezTo>
                    <a:cubicBezTo>
                      <a:pt x="42" y="15"/>
                      <a:pt x="56" y="13"/>
                      <a:pt x="58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9" y="25"/>
                      <a:pt x="56" y="20"/>
                      <a:pt x="60" y="23"/>
                    </a:cubicBezTo>
                    <a:cubicBezTo>
                      <a:pt x="59" y="24"/>
                      <a:pt x="58" y="24"/>
                      <a:pt x="58" y="25"/>
                    </a:cubicBezTo>
                    <a:cubicBezTo>
                      <a:pt x="58" y="29"/>
                      <a:pt x="61" y="27"/>
                      <a:pt x="62" y="26"/>
                    </a:cubicBezTo>
                    <a:cubicBezTo>
                      <a:pt x="69" y="28"/>
                      <a:pt x="75" y="30"/>
                      <a:pt x="82" y="30"/>
                    </a:cubicBezTo>
                    <a:cubicBezTo>
                      <a:pt x="98" y="30"/>
                      <a:pt x="103" y="23"/>
                      <a:pt x="118" y="23"/>
                    </a:cubicBezTo>
                    <a:cubicBezTo>
                      <a:pt x="129" y="23"/>
                      <a:pt x="137" y="23"/>
                      <a:pt x="141" y="31"/>
                    </a:cubicBezTo>
                    <a:cubicBezTo>
                      <a:pt x="140" y="31"/>
                      <a:pt x="139" y="31"/>
                      <a:pt x="138" y="31"/>
                    </a:cubicBezTo>
                    <a:lnTo>
                      <a:pt x="140" y="30"/>
                    </a:ln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1" name="Freeform 124">
                <a:extLst>
                  <a:ext uri="{FF2B5EF4-FFF2-40B4-BE49-F238E27FC236}">
                    <a16:creationId xmlns:a16="http://schemas.microsoft.com/office/drawing/2014/main" id="{64D1F866-E6EA-9A41-93BE-9454D2C896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2012" y="1181002"/>
                <a:ext cx="60721" cy="47090"/>
              </a:xfrm>
              <a:custGeom>
                <a:avLst/>
                <a:gdLst>
                  <a:gd name="T0" fmla="*/ 4 w 25"/>
                  <a:gd name="T1" fmla="*/ 7 h 19"/>
                  <a:gd name="T2" fmla="*/ 13 w 25"/>
                  <a:gd name="T3" fmla="*/ 0 h 19"/>
                  <a:gd name="T4" fmla="*/ 25 w 25"/>
                  <a:gd name="T5" fmla="*/ 9 h 19"/>
                  <a:gd name="T6" fmla="*/ 19 w 25"/>
                  <a:gd name="T7" fmla="*/ 19 h 19"/>
                  <a:gd name="T8" fmla="*/ 0 w 25"/>
                  <a:gd name="T9" fmla="*/ 11 h 19"/>
                  <a:gd name="T10" fmla="*/ 4 w 25"/>
                  <a:gd name="T11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19">
                    <a:moveTo>
                      <a:pt x="4" y="7"/>
                    </a:moveTo>
                    <a:cubicBezTo>
                      <a:pt x="7" y="7"/>
                      <a:pt x="6" y="0"/>
                      <a:pt x="13" y="0"/>
                    </a:cubicBezTo>
                    <a:cubicBezTo>
                      <a:pt x="18" y="0"/>
                      <a:pt x="25" y="6"/>
                      <a:pt x="25" y="9"/>
                    </a:cubicBezTo>
                    <a:cubicBezTo>
                      <a:pt x="25" y="14"/>
                      <a:pt x="23" y="19"/>
                      <a:pt x="19" y="19"/>
                    </a:cubicBezTo>
                    <a:cubicBezTo>
                      <a:pt x="17" y="19"/>
                      <a:pt x="0" y="11"/>
                      <a:pt x="0" y="11"/>
                    </a:cubicBezTo>
                    <a:cubicBezTo>
                      <a:pt x="0" y="8"/>
                      <a:pt x="3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2" name="Freeform 125">
                <a:extLst>
                  <a:ext uri="{FF2B5EF4-FFF2-40B4-BE49-F238E27FC236}">
                    <a16:creationId xmlns:a16="http://schemas.microsoft.com/office/drawing/2014/main" id="{F95860E8-0217-4547-B930-40772CEE4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8208" y="1093020"/>
                <a:ext cx="57003" cy="17349"/>
              </a:xfrm>
              <a:custGeom>
                <a:avLst/>
                <a:gdLst>
                  <a:gd name="T0" fmla="*/ 19 w 23"/>
                  <a:gd name="T1" fmla="*/ 0 h 7"/>
                  <a:gd name="T2" fmla="*/ 23 w 23"/>
                  <a:gd name="T3" fmla="*/ 0 h 7"/>
                  <a:gd name="T4" fmla="*/ 23 w 23"/>
                  <a:gd name="T5" fmla="*/ 4 h 7"/>
                  <a:gd name="T6" fmla="*/ 18 w 23"/>
                  <a:gd name="T7" fmla="*/ 7 h 7"/>
                  <a:gd name="T8" fmla="*/ 0 w 23"/>
                  <a:gd name="T9" fmla="*/ 4 h 7"/>
                  <a:gd name="T10" fmla="*/ 19 w 2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7">
                    <a:moveTo>
                      <a:pt x="19" y="0"/>
                    </a:moveTo>
                    <a:cubicBezTo>
                      <a:pt x="22" y="0"/>
                      <a:pt x="20" y="1"/>
                      <a:pt x="23" y="0"/>
                    </a:cubicBezTo>
                    <a:cubicBezTo>
                      <a:pt x="23" y="2"/>
                      <a:pt x="23" y="3"/>
                      <a:pt x="23" y="4"/>
                    </a:cubicBezTo>
                    <a:cubicBezTo>
                      <a:pt x="23" y="5"/>
                      <a:pt x="21" y="7"/>
                      <a:pt x="18" y="7"/>
                    </a:cubicBezTo>
                    <a:cubicBezTo>
                      <a:pt x="17" y="7"/>
                      <a:pt x="0" y="4"/>
                      <a:pt x="0" y="4"/>
                    </a:cubicBezTo>
                    <a:cubicBezTo>
                      <a:pt x="3" y="1"/>
                      <a:pt x="13" y="0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3" name="Freeform 126">
                <a:extLst>
                  <a:ext uri="{FF2B5EF4-FFF2-40B4-BE49-F238E27FC236}">
                    <a16:creationId xmlns:a16="http://schemas.microsoft.com/office/drawing/2014/main" id="{C30148DA-4212-274C-BF78-01FD859EE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7315" y="1042212"/>
                <a:ext cx="65678" cy="50808"/>
              </a:xfrm>
              <a:custGeom>
                <a:avLst/>
                <a:gdLst>
                  <a:gd name="T0" fmla="*/ 7 w 27"/>
                  <a:gd name="T1" fmla="*/ 18 h 21"/>
                  <a:gd name="T2" fmla="*/ 9 w 27"/>
                  <a:gd name="T3" fmla="*/ 15 h 21"/>
                  <a:gd name="T4" fmla="*/ 0 w 27"/>
                  <a:gd name="T5" fmla="*/ 4 h 21"/>
                  <a:gd name="T6" fmla="*/ 7 w 27"/>
                  <a:gd name="T7" fmla="*/ 0 h 21"/>
                  <a:gd name="T8" fmla="*/ 17 w 27"/>
                  <a:gd name="T9" fmla="*/ 4 h 21"/>
                  <a:gd name="T10" fmla="*/ 27 w 27"/>
                  <a:gd name="T11" fmla="*/ 10 h 21"/>
                  <a:gd name="T12" fmla="*/ 27 w 27"/>
                  <a:gd name="T13" fmla="*/ 18 h 21"/>
                  <a:gd name="T14" fmla="*/ 7 w 27"/>
                  <a:gd name="T15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1">
                    <a:moveTo>
                      <a:pt x="7" y="18"/>
                    </a:moveTo>
                    <a:cubicBezTo>
                      <a:pt x="7" y="16"/>
                      <a:pt x="9" y="15"/>
                      <a:pt x="9" y="15"/>
                    </a:cubicBezTo>
                    <a:cubicBezTo>
                      <a:pt x="6" y="11"/>
                      <a:pt x="0" y="10"/>
                      <a:pt x="0" y="4"/>
                    </a:cubicBezTo>
                    <a:cubicBezTo>
                      <a:pt x="0" y="1"/>
                      <a:pt x="4" y="0"/>
                      <a:pt x="7" y="0"/>
                    </a:cubicBezTo>
                    <a:cubicBezTo>
                      <a:pt x="7" y="2"/>
                      <a:pt x="13" y="4"/>
                      <a:pt x="17" y="4"/>
                    </a:cubicBezTo>
                    <a:cubicBezTo>
                      <a:pt x="17" y="11"/>
                      <a:pt x="27" y="4"/>
                      <a:pt x="27" y="10"/>
                    </a:cubicBezTo>
                    <a:cubicBezTo>
                      <a:pt x="27" y="13"/>
                      <a:pt x="26" y="15"/>
                      <a:pt x="27" y="18"/>
                    </a:cubicBezTo>
                    <a:cubicBezTo>
                      <a:pt x="17" y="20"/>
                      <a:pt x="7" y="21"/>
                      <a:pt x="7" y="18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" name="Freeform 127">
                <a:extLst>
                  <a:ext uri="{FF2B5EF4-FFF2-40B4-BE49-F238E27FC236}">
                    <a16:creationId xmlns:a16="http://schemas.microsoft.com/office/drawing/2014/main" id="{235CC1D0-58FB-E041-A4E8-CFB66F977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2530" y="992644"/>
                <a:ext cx="24784" cy="14870"/>
              </a:xfrm>
              <a:custGeom>
                <a:avLst/>
                <a:gdLst>
                  <a:gd name="T0" fmla="*/ 10 w 10"/>
                  <a:gd name="T1" fmla="*/ 0 h 6"/>
                  <a:gd name="T2" fmla="*/ 10 w 10"/>
                  <a:gd name="T3" fmla="*/ 6 h 6"/>
                  <a:gd name="T4" fmla="*/ 5 w 10"/>
                  <a:gd name="T5" fmla="*/ 6 h 6"/>
                  <a:gd name="T6" fmla="*/ 0 w 10"/>
                  <a:gd name="T7" fmla="*/ 0 h 6"/>
                  <a:gd name="T8" fmla="*/ 10 w 10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10" y="0"/>
                    </a:moveTo>
                    <a:cubicBezTo>
                      <a:pt x="10" y="6"/>
                      <a:pt x="10" y="6"/>
                      <a:pt x="10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4"/>
                      <a:pt x="0" y="4"/>
                      <a:pt x="0" y="0"/>
                    </a:cubicBezTo>
                    <a:cubicBezTo>
                      <a:pt x="4" y="0"/>
                      <a:pt x="8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5" name="Freeform 128">
                <a:extLst>
                  <a:ext uri="{FF2B5EF4-FFF2-40B4-BE49-F238E27FC236}">
                    <a16:creationId xmlns:a16="http://schemas.microsoft.com/office/drawing/2014/main" id="{DFE685D8-5E9C-3A40-B910-82D1C0960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3165" y="931923"/>
                <a:ext cx="218099" cy="146226"/>
              </a:xfrm>
              <a:custGeom>
                <a:avLst/>
                <a:gdLst>
                  <a:gd name="T0" fmla="*/ 59 w 89"/>
                  <a:gd name="T1" fmla="*/ 24 h 60"/>
                  <a:gd name="T2" fmla="*/ 63 w 89"/>
                  <a:gd name="T3" fmla="*/ 24 h 60"/>
                  <a:gd name="T4" fmla="*/ 63 w 89"/>
                  <a:gd name="T5" fmla="*/ 20 h 60"/>
                  <a:gd name="T6" fmla="*/ 61 w 89"/>
                  <a:gd name="T7" fmla="*/ 18 h 60"/>
                  <a:gd name="T8" fmla="*/ 64 w 89"/>
                  <a:gd name="T9" fmla="*/ 18 h 60"/>
                  <a:gd name="T10" fmla="*/ 68 w 89"/>
                  <a:gd name="T11" fmla="*/ 23 h 60"/>
                  <a:gd name="T12" fmla="*/ 71 w 89"/>
                  <a:gd name="T13" fmla="*/ 27 h 60"/>
                  <a:gd name="T14" fmla="*/ 69 w 89"/>
                  <a:gd name="T15" fmla="*/ 32 h 60"/>
                  <a:gd name="T16" fmla="*/ 74 w 89"/>
                  <a:gd name="T17" fmla="*/ 32 h 60"/>
                  <a:gd name="T18" fmla="*/ 88 w 89"/>
                  <a:gd name="T19" fmla="*/ 35 h 60"/>
                  <a:gd name="T20" fmla="*/ 88 w 89"/>
                  <a:gd name="T21" fmla="*/ 40 h 60"/>
                  <a:gd name="T22" fmla="*/ 81 w 89"/>
                  <a:gd name="T23" fmla="*/ 41 h 60"/>
                  <a:gd name="T24" fmla="*/ 68 w 89"/>
                  <a:gd name="T25" fmla="*/ 50 h 60"/>
                  <a:gd name="T26" fmla="*/ 63 w 89"/>
                  <a:gd name="T27" fmla="*/ 45 h 60"/>
                  <a:gd name="T28" fmla="*/ 60 w 89"/>
                  <a:gd name="T29" fmla="*/ 49 h 60"/>
                  <a:gd name="T30" fmla="*/ 64 w 89"/>
                  <a:gd name="T31" fmla="*/ 55 h 60"/>
                  <a:gd name="T32" fmla="*/ 58 w 89"/>
                  <a:gd name="T33" fmla="*/ 55 h 60"/>
                  <a:gd name="T34" fmla="*/ 58 w 89"/>
                  <a:gd name="T35" fmla="*/ 58 h 60"/>
                  <a:gd name="T36" fmla="*/ 48 w 89"/>
                  <a:gd name="T37" fmla="*/ 53 h 60"/>
                  <a:gd name="T38" fmla="*/ 41 w 89"/>
                  <a:gd name="T39" fmla="*/ 60 h 60"/>
                  <a:gd name="T40" fmla="*/ 30 w 89"/>
                  <a:gd name="T41" fmla="*/ 55 h 60"/>
                  <a:gd name="T42" fmla="*/ 33 w 89"/>
                  <a:gd name="T43" fmla="*/ 53 h 60"/>
                  <a:gd name="T44" fmla="*/ 21 w 89"/>
                  <a:gd name="T45" fmla="*/ 45 h 60"/>
                  <a:gd name="T46" fmla="*/ 42 w 89"/>
                  <a:gd name="T47" fmla="*/ 40 h 60"/>
                  <a:gd name="T48" fmla="*/ 31 w 89"/>
                  <a:gd name="T49" fmla="*/ 37 h 60"/>
                  <a:gd name="T50" fmla="*/ 22 w 89"/>
                  <a:gd name="T51" fmla="*/ 40 h 60"/>
                  <a:gd name="T52" fmla="*/ 18 w 89"/>
                  <a:gd name="T53" fmla="*/ 36 h 60"/>
                  <a:gd name="T54" fmla="*/ 12 w 89"/>
                  <a:gd name="T55" fmla="*/ 38 h 60"/>
                  <a:gd name="T56" fmla="*/ 10 w 89"/>
                  <a:gd name="T57" fmla="*/ 35 h 60"/>
                  <a:gd name="T58" fmla="*/ 16 w 89"/>
                  <a:gd name="T59" fmla="*/ 32 h 60"/>
                  <a:gd name="T60" fmla="*/ 0 w 89"/>
                  <a:gd name="T61" fmla="*/ 23 h 60"/>
                  <a:gd name="T62" fmla="*/ 4 w 89"/>
                  <a:gd name="T63" fmla="*/ 23 h 60"/>
                  <a:gd name="T64" fmla="*/ 13 w 89"/>
                  <a:gd name="T65" fmla="*/ 25 h 60"/>
                  <a:gd name="T66" fmla="*/ 15 w 89"/>
                  <a:gd name="T67" fmla="*/ 23 h 60"/>
                  <a:gd name="T68" fmla="*/ 2 w 89"/>
                  <a:gd name="T69" fmla="*/ 17 h 60"/>
                  <a:gd name="T70" fmla="*/ 9 w 89"/>
                  <a:gd name="T71" fmla="*/ 14 h 60"/>
                  <a:gd name="T72" fmla="*/ 17 w 89"/>
                  <a:gd name="T73" fmla="*/ 16 h 60"/>
                  <a:gd name="T74" fmla="*/ 20 w 89"/>
                  <a:gd name="T75" fmla="*/ 13 h 60"/>
                  <a:gd name="T76" fmla="*/ 12 w 89"/>
                  <a:gd name="T77" fmla="*/ 13 h 60"/>
                  <a:gd name="T78" fmla="*/ 8 w 89"/>
                  <a:gd name="T79" fmla="*/ 8 h 60"/>
                  <a:gd name="T80" fmla="*/ 19 w 89"/>
                  <a:gd name="T81" fmla="*/ 6 h 60"/>
                  <a:gd name="T82" fmla="*/ 24 w 89"/>
                  <a:gd name="T83" fmla="*/ 6 h 60"/>
                  <a:gd name="T84" fmla="*/ 15 w 89"/>
                  <a:gd name="T85" fmla="*/ 0 h 60"/>
                  <a:gd name="T86" fmla="*/ 33 w 89"/>
                  <a:gd name="T87" fmla="*/ 3 h 60"/>
                  <a:gd name="T88" fmla="*/ 43 w 89"/>
                  <a:gd name="T89" fmla="*/ 15 h 60"/>
                  <a:gd name="T90" fmla="*/ 54 w 89"/>
                  <a:gd name="T91" fmla="*/ 16 h 60"/>
                  <a:gd name="T92" fmla="*/ 59 w 89"/>
                  <a:gd name="T93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9" h="60">
                    <a:moveTo>
                      <a:pt x="59" y="24"/>
                    </a:moveTo>
                    <a:cubicBezTo>
                      <a:pt x="63" y="24"/>
                      <a:pt x="63" y="24"/>
                      <a:pt x="63" y="24"/>
                    </a:cubicBezTo>
                    <a:cubicBezTo>
                      <a:pt x="63" y="20"/>
                      <a:pt x="63" y="20"/>
                      <a:pt x="63" y="20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62" y="18"/>
                      <a:pt x="63" y="18"/>
                      <a:pt x="64" y="18"/>
                    </a:cubicBezTo>
                    <a:cubicBezTo>
                      <a:pt x="68" y="18"/>
                      <a:pt x="68" y="20"/>
                      <a:pt x="68" y="23"/>
                    </a:cubicBezTo>
                    <a:cubicBezTo>
                      <a:pt x="68" y="25"/>
                      <a:pt x="71" y="25"/>
                      <a:pt x="71" y="27"/>
                    </a:cubicBezTo>
                    <a:cubicBezTo>
                      <a:pt x="71" y="29"/>
                      <a:pt x="69" y="30"/>
                      <a:pt x="69" y="32"/>
                    </a:cubicBezTo>
                    <a:cubicBezTo>
                      <a:pt x="69" y="34"/>
                      <a:pt x="74" y="32"/>
                      <a:pt x="74" y="32"/>
                    </a:cubicBezTo>
                    <a:cubicBezTo>
                      <a:pt x="77" y="32"/>
                      <a:pt x="85" y="35"/>
                      <a:pt x="88" y="35"/>
                    </a:cubicBezTo>
                    <a:cubicBezTo>
                      <a:pt x="88" y="37"/>
                      <a:pt x="89" y="39"/>
                      <a:pt x="88" y="40"/>
                    </a:cubicBezTo>
                    <a:cubicBezTo>
                      <a:pt x="87" y="41"/>
                      <a:pt x="84" y="41"/>
                      <a:pt x="81" y="41"/>
                    </a:cubicBezTo>
                    <a:cubicBezTo>
                      <a:pt x="76" y="42"/>
                      <a:pt x="72" y="50"/>
                      <a:pt x="68" y="50"/>
                    </a:cubicBezTo>
                    <a:cubicBezTo>
                      <a:pt x="64" y="50"/>
                      <a:pt x="64" y="48"/>
                      <a:pt x="63" y="45"/>
                    </a:cubicBezTo>
                    <a:cubicBezTo>
                      <a:pt x="62" y="46"/>
                      <a:pt x="61" y="47"/>
                      <a:pt x="60" y="49"/>
                    </a:cubicBezTo>
                    <a:cubicBezTo>
                      <a:pt x="62" y="52"/>
                      <a:pt x="63" y="52"/>
                      <a:pt x="64" y="55"/>
                    </a:cubicBezTo>
                    <a:cubicBezTo>
                      <a:pt x="58" y="55"/>
                      <a:pt x="58" y="55"/>
                      <a:pt x="58" y="55"/>
                    </a:cubicBezTo>
                    <a:cubicBezTo>
                      <a:pt x="58" y="58"/>
                      <a:pt x="58" y="58"/>
                      <a:pt x="58" y="58"/>
                    </a:cubicBezTo>
                    <a:cubicBezTo>
                      <a:pt x="56" y="59"/>
                      <a:pt x="51" y="55"/>
                      <a:pt x="48" y="53"/>
                    </a:cubicBezTo>
                    <a:cubicBezTo>
                      <a:pt x="48" y="58"/>
                      <a:pt x="46" y="60"/>
                      <a:pt x="41" y="60"/>
                    </a:cubicBezTo>
                    <a:cubicBezTo>
                      <a:pt x="37" y="60"/>
                      <a:pt x="30" y="59"/>
                      <a:pt x="30" y="55"/>
                    </a:cubicBezTo>
                    <a:cubicBezTo>
                      <a:pt x="32" y="54"/>
                      <a:pt x="33" y="54"/>
                      <a:pt x="33" y="53"/>
                    </a:cubicBezTo>
                    <a:cubicBezTo>
                      <a:pt x="29" y="53"/>
                      <a:pt x="21" y="50"/>
                      <a:pt x="21" y="45"/>
                    </a:cubicBezTo>
                    <a:cubicBezTo>
                      <a:pt x="21" y="40"/>
                      <a:pt x="38" y="41"/>
                      <a:pt x="42" y="40"/>
                    </a:cubicBezTo>
                    <a:cubicBezTo>
                      <a:pt x="38" y="39"/>
                      <a:pt x="35" y="37"/>
                      <a:pt x="31" y="37"/>
                    </a:cubicBezTo>
                    <a:cubicBezTo>
                      <a:pt x="26" y="37"/>
                      <a:pt x="25" y="40"/>
                      <a:pt x="22" y="40"/>
                    </a:cubicBezTo>
                    <a:cubicBezTo>
                      <a:pt x="19" y="40"/>
                      <a:pt x="19" y="38"/>
                      <a:pt x="18" y="36"/>
                    </a:cubicBezTo>
                    <a:cubicBezTo>
                      <a:pt x="15" y="37"/>
                      <a:pt x="14" y="38"/>
                      <a:pt x="12" y="38"/>
                    </a:cubicBezTo>
                    <a:cubicBezTo>
                      <a:pt x="10" y="38"/>
                      <a:pt x="10" y="37"/>
                      <a:pt x="10" y="35"/>
                    </a:cubicBezTo>
                    <a:cubicBezTo>
                      <a:pt x="13" y="34"/>
                      <a:pt x="15" y="34"/>
                      <a:pt x="16" y="32"/>
                    </a:cubicBezTo>
                    <a:cubicBezTo>
                      <a:pt x="7" y="32"/>
                      <a:pt x="0" y="31"/>
                      <a:pt x="0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5" y="24"/>
                      <a:pt x="10" y="25"/>
                      <a:pt x="13" y="25"/>
                    </a:cubicBezTo>
                    <a:cubicBezTo>
                      <a:pt x="14" y="25"/>
                      <a:pt x="15" y="23"/>
                      <a:pt x="15" y="23"/>
                    </a:cubicBezTo>
                    <a:cubicBezTo>
                      <a:pt x="11" y="22"/>
                      <a:pt x="2" y="20"/>
                      <a:pt x="2" y="17"/>
                    </a:cubicBezTo>
                    <a:cubicBezTo>
                      <a:pt x="2" y="14"/>
                      <a:pt x="7" y="14"/>
                      <a:pt x="9" y="14"/>
                    </a:cubicBezTo>
                    <a:cubicBezTo>
                      <a:pt x="13" y="14"/>
                      <a:pt x="15" y="16"/>
                      <a:pt x="17" y="16"/>
                    </a:cubicBezTo>
                    <a:cubicBezTo>
                      <a:pt x="19" y="16"/>
                      <a:pt x="19" y="14"/>
                      <a:pt x="20" y="13"/>
                    </a:cubicBezTo>
                    <a:cubicBezTo>
                      <a:pt x="17" y="11"/>
                      <a:pt x="14" y="13"/>
                      <a:pt x="12" y="13"/>
                    </a:cubicBezTo>
                    <a:cubicBezTo>
                      <a:pt x="11" y="13"/>
                      <a:pt x="8" y="9"/>
                      <a:pt x="8" y="8"/>
                    </a:cubicBezTo>
                    <a:cubicBezTo>
                      <a:pt x="12" y="6"/>
                      <a:pt x="14" y="5"/>
                      <a:pt x="19" y="6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1" y="4"/>
                      <a:pt x="16" y="4"/>
                      <a:pt x="15" y="0"/>
                    </a:cubicBezTo>
                    <a:cubicBezTo>
                      <a:pt x="23" y="0"/>
                      <a:pt x="28" y="1"/>
                      <a:pt x="33" y="3"/>
                    </a:cubicBezTo>
                    <a:cubicBezTo>
                      <a:pt x="39" y="5"/>
                      <a:pt x="38" y="14"/>
                      <a:pt x="43" y="15"/>
                    </a:cubicBezTo>
                    <a:cubicBezTo>
                      <a:pt x="47" y="17"/>
                      <a:pt x="50" y="14"/>
                      <a:pt x="54" y="16"/>
                    </a:cubicBezTo>
                    <a:cubicBezTo>
                      <a:pt x="58" y="18"/>
                      <a:pt x="57" y="21"/>
                      <a:pt x="59" y="24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6" name="Freeform 129">
                <a:extLst>
                  <a:ext uri="{FF2B5EF4-FFF2-40B4-BE49-F238E27FC236}">
                    <a16:creationId xmlns:a16="http://schemas.microsoft.com/office/drawing/2014/main" id="{C6370A7D-3454-5747-ACF4-9F67BD6C1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7892" y="1544089"/>
                <a:ext cx="143747" cy="90462"/>
              </a:xfrm>
              <a:custGeom>
                <a:avLst/>
                <a:gdLst>
                  <a:gd name="T0" fmla="*/ 5 w 59"/>
                  <a:gd name="T1" fmla="*/ 25 h 37"/>
                  <a:gd name="T2" fmla="*/ 8 w 59"/>
                  <a:gd name="T3" fmla="*/ 21 h 37"/>
                  <a:gd name="T4" fmla="*/ 8 w 59"/>
                  <a:gd name="T5" fmla="*/ 17 h 37"/>
                  <a:gd name="T6" fmla="*/ 17 w 59"/>
                  <a:gd name="T7" fmla="*/ 0 h 37"/>
                  <a:gd name="T8" fmla="*/ 21 w 59"/>
                  <a:gd name="T9" fmla="*/ 8 h 37"/>
                  <a:gd name="T10" fmla="*/ 24 w 59"/>
                  <a:gd name="T11" fmla="*/ 6 h 37"/>
                  <a:gd name="T12" fmla="*/ 44 w 59"/>
                  <a:gd name="T13" fmla="*/ 17 h 37"/>
                  <a:gd name="T14" fmla="*/ 46 w 59"/>
                  <a:gd name="T15" fmla="*/ 22 h 37"/>
                  <a:gd name="T16" fmla="*/ 59 w 59"/>
                  <a:gd name="T17" fmla="*/ 28 h 37"/>
                  <a:gd name="T18" fmla="*/ 49 w 59"/>
                  <a:gd name="T19" fmla="*/ 31 h 37"/>
                  <a:gd name="T20" fmla="*/ 41 w 59"/>
                  <a:gd name="T21" fmla="*/ 31 h 37"/>
                  <a:gd name="T22" fmla="*/ 30 w 59"/>
                  <a:gd name="T23" fmla="*/ 24 h 37"/>
                  <a:gd name="T24" fmla="*/ 17 w 59"/>
                  <a:gd name="T25" fmla="*/ 34 h 37"/>
                  <a:gd name="T26" fmla="*/ 15 w 59"/>
                  <a:gd name="T27" fmla="*/ 37 h 37"/>
                  <a:gd name="T28" fmla="*/ 13 w 59"/>
                  <a:gd name="T29" fmla="*/ 31 h 37"/>
                  <a:gd name="T30" fmla="*/ 0 w 59"/>
                  <a:gd name="T31" fmla="*/ 31 h 37"/>
                  <a:gd name="T32" fmla="*/ 5 w 59"/>
                  <a:gd name="T33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" h="37">
                    <a:moveTo>
                      <a:pt x="5" y="25"/>
                    </a:moveTo>
                    <a:cubicBezTo>
                      <a:pt x="6" y="24"/>
                      <a:pt x="8" y="23"/>
                      <a:pt x="8" y="21"/>
                    </a:cubicBezTo>
                    <a:cubicBezTo>
                      <a:pt x="8" y="19"/>
                      <a:pt x="8" y="20"/>
                      <a:pt x="8" y="17"/>
                    </a:cubicBezTo>
                    <a:cubicBezTo>
                      <a:pt x="8" y="12"/>
                      <a:pt x="9" y="1"/>
                      <a:pt x="17" y="0"/>
                    </a:cubicBezTo>
                    <a:cubicBezTo>
                      <a:pt x="18" y="4"/>
                      <a:pt x="20" y="5"/>
                      <a:pt x="21" y="8"/>
                    </a:cubicBezTo>
                    <a:cubicBezTo>
                      <a:pt x="22" y="7"/>
                      <a:pt x="23" y="6"/>
                      <a:pt x="24" y="6"/>
                    </a:cubicBezTo>
                    <a:cubicBezTo>
                      <a:pt x="30" y="13"/>
                      <a:pt x="39" y="10"/>
                      <a:pt x="44" y="17"/>
                    </a:cubicBezTo>
                    <a:cubicBezTo>
                      <a:pt x="46" y="19"/>
                      <a:pt x="45" y="21"/>
                      <a:pt x="46" y="22"/>
                    </a:cubicBezTo>
                    <a:cubicBezTo>
                      <a:pt x="51" y="26"/>
                      <a:pt x="56" y="24"/>
                      <a:pt x="59" y="28"/>
                    </a:cubicBezTo>
                    <a:cubicBezTo>
                      <a:pt x="55" y="30"/>
                      <a:pt x="53" y="31"/>
                      <a:pt x="49" y="31"/>
                    </a:cubicBezTo>
                    <a:cubicBezTo>
                      <a:pt x="46" y="31"/>
                      <a:pt x="44" y="31"/>
                      <a:pt x="41" y="31"/>
                    </a:cubicBezTo>
                    <a:cubicBezTo>
                      <a:pt x="41" y="31"/>
                      <a:pt x="32" y="24"/>
                      <a:pt x="30" y="24"/>
                    </a:cubicBezTo>
                    <a:cubicBezTo>
                      <a:pt x="30" y="30"/>
                      <a:pt x="21" y="36"/>
                      <a:pt x="17" y="34"/>
                    </a:cubicBezTo>
                    <a:cubicBezTo>
                      <a:pt x="16" y="36"/>
                      <a:pt x="16" y="37"/>
                      <a:pt x="15" y="37"/>
                    </a:cubicBezTo>
                    <a:cubicBezTo>
                      <a:pt x="11" y="37"/>
                      <a:pt x="12" y="34"/>
                      <a:pt x="13" y="31"/>
                    </a:cubicBezTo>
                    <a:cubicBezTo>
                      <a:pt x="8" y="30"/>
                      <a:pt x="3" y="31"/>
                      <a:pt x="0" y="31"/>
                    </a:cubicBezTo>
                    <a:cubicBezTo>
                      <a:pt x="1" y="26"/>
                      <a:pt x="4" y="26"/>
                      <a:pt x="5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7" name="Freeform 130">
                <a:extLst>
                  <a:ext uri="{FF2B5EF4-FFF2-40B4-BE49-F238E27FC236}">
                    <a16:creationId xmlns:a16="http://schemas.microsoft.com/office/drawing/2014/main" id="{7C3E63A5-ADDD-FF42-84EE-99F4F23836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882" y="1452388"/>
                <a:ext cx="44611" cy="44611"/>
              </a:xfrm>
              <a:custGeom>
                <a:avLst/>
                <a:gdLst>
                  <a:gd name="T0" fmla="*/ 18 w 18"/>
                  <a:gd name="T1" fmla="*/ 12 h 18"/>
                  <a:gd name="T2" fmla="*/ 7 w 18"/>
                  <a:gd name="T3" fmla="*/ 18 h 18"/>
                  <a:gd name="T4" fmla="*/ 0 w 18"/>
                  <a:gd name="T5" fmla="*/ 12 h 18"/>
                  <a:gd name="T6" fmla="*/ 18 w 18"/>
                  <a:gd name="T7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8">
                    <a:moveTo>
                      <a:pt x="18" y="12"/>
                    </a:moveTo>
                    <a:cubicBezTo>
                      <a:pt x="18" y="16"/>
                      <a:pt x="11" y="18"/>
                      <a:pt x="7" y="18"/>
                    </a:cubicBezTo>
                    <a:cubicBezTo>
                      <a:pt x="3" y="18"/>
                      <a:pt x="0" y="15"/>
                      <a:pt x="0" y="12"/>
                    </a:cubicBezTo>
                    <a:cubicBezTo>
                      <a:pt x="0" y="0"/>
                      <a:pt x="18" y="2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8" name="Freeform 131">
                <a:extLst>
                  <a:ext uri="{FF2B5EF4-FFF2-40B4-BE49-F238E27FC236}">
                    <a16:creationId xmlns:a16="http://schemas.microsoft.com/office/drawing/2014/main" id="{67C458B1-818D-7D47-99ED-5BAE220E2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005" y="1637029"/>
                <a:ext cx="33459" cy="26024"/>
              </a:xfrm>
              <a:custGeom>
                <a:avLst/>
                <a:gdLst>
                  <a:gd name="T0" fmla="*/ 6 w 14"/>
                  <a:gd name="T1" fmla="*/ 1 h 11"/>
                  <a:gd name="T2" fmla="*/ 14 w 14"/>
                  <a:gd name="T3" fmla="*/ 2 h 11"/>
                  <a:gd name="T4" fmla="*/ 0 w 14"/>
                  <a:gd name="T5" fmla="*/ 11 h 11"/>
                  <a:gd name="T6" fmla="*/ 0 w 14"/>
                  <a:gd name="T7" fmla="*/ 8 h 11"/>
                  <a:gd name="T8" fmla="*/ 6 w 14"/>
                  <a:gd name="T9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1">
                    <a:moveTo>
                      <a:pt x="6" y="1"/>
                    </a:moveTo>
                    <a:cubicBezTo>
                      <a:pt x="12" y="0"/>
                      <a:pt x="11" y="0"/>
                      <a:pt x="14" y="2"/>
                    </a:cubicBezTo>
                    <a:cubicBezTo>
                      <a:pt x="12" y="5"/>
                      <a:pt x="5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2" y="5"/>
                      <a:pt x="6" y="2"/>
                      <a:pt x="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9" name="Freeform 132">
                <a:extLst>
                  <a:ext uri="{FF2B5EF4-FFF2-40B4-BE49-F238E27FC236}">
                    <a16:creationId xmlns:a16="http://schemas.microsoft.com/office/drawing/2014/main" id="{F4FADBA1-4C05-6344-82EC-056E22B31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769" y="1259073"/>
                <a:ext cx="95419" cy="39654"/>
              </a:xfrm>
              <a:custGeom>
                <a:avLst/>
                <a:gdLst>
                  <a:gd name="T0" fmla="*/ 14 w 39"/>
                  <a:gd name="T1" fmla="*/ 16 h 16"/>
                  <a:gd name="T2" fmla="*/ 6 w 39"/>
                  <a:gd name="T3" fmla="*/ 10 h 16"/>
                  <a:gd name="T4" fmla="*/ 0 w 39"/>
                  <a:gd name="T5" fmla="*/ 4 h 16"/>
                  <a:gd name="T6" fmla="*/ 5 w 39"/>
                  <a:gd name="T7" fmla="*/ 0 h 16"/>
                  <a:gd name="T8" fmla="*/ 19 w 39"/>
                  <a:gd name="T9" fmla="*/ 2 h 16"/>
                  <a:gd name="T10" fmla="*/ 39 w 39"/>
                  <a:gd name="T11" fmla="*/ 11 h 16"/>
                  <a:gd name="T12" fmla="*/ 33 w 39"/>
                  <a:gd name="T13" fmla="*/ 15 h 16"/>
                  <a:gd name="T14" fmla="*/ 25 w 39"/>
                  <a:gd name="T15" fmla="*/ 13 h 16"/>
                  <a:gd name="T16" fmla="*/ 14 w 39"/>
                  <a:gd name="T1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16">
                    <a:moveTo>
                      <a:pt x="14" y="16"/>
                    </a:moveTo>
                    <a:cubicBezTo>
                      <a:pt x="8" y="16"/>
                      <a:pt x="4" y="15"/>
                      <a:pt x="6" y="10"/>
                    </a:cubicBezTo>
                    <a:cubicBezTo>
                      <a:pt x="3" y="8"/>
                      <a:pt x="0" y="7"/>
                      <a:pt x="0" y="4"/>
                    </a:cubicBezTo>
                    <a:cubicBezTo>
                      <a:pt x="0" y="1"/>
                      <a:pt x="2" y="0"/>
                      <a:pt x="5" y="0"/>
                    </a:cubicBezTo>
                    <a:cubicBezTo>
                      <a:pt x="11" y="0"/>
                      <a:pt x="13" y="2"/>
                      <a:pt x="19" y="2"/>
                    </a:cubicBezTo>
                    <a:cubicBezTo>
                      <a:pt x="27" y="2"/>
                      <a:pt x="33" y="8"/>
                      <a:pt x="39" y="11"/>
                    </a:cubicBezTo>
                    <a:cubicBezTo>
                      <a:pt x="38" y="13"/>
                      <a:pt x="36" y="15"/>
                      <a:pt x="33" y="15"/>
                    </a:cubicBezTo>
                    <a:cubicBezTo>
                      <a:pt x="30" y="15"/>
                      <a:pt x="28" y="13"/>
                      <a:pt x="25" y="13"/>
                    </a:cubicBezTo>
                    <a:cubicBezTo>
                      <a:pt x="22" y="13"/>
                      <a:pt x="19" y="16"/>
                      <a:pt x="1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0" name="Freeform 133">
                <a:extLst>
                  <a:ext uri="{FF2B5EF4-FFF2-40B4-BE49-F238E27FC236}">
                    <a16:creationId xmlns:a16="http://schemas.microsoft.com/office/drawing/2014/main" id="{B87AD4F0-8875-0B48-BB26-AED30EBC7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204" y="1653139"/>
                <a:ext cx="24784" cy="24784"/>
              </a:xfrm>
              <a:custGeom>
                <a:avLst/>
                <a:gdLst>
                  <a:gd name="T0" fmla="*/ 10 w 10"/>
                  <a:gd name="T1" fmla="*/ 4 h 10"/>
                  <a:gd name="T2" fmla="*/ 5 w 10"/>
                  <a:gd name="T3" fmla="*/ 10 h 10"/>
                  <a:gd name="T4" fmla="*/ 0 w 10"/>
                  <a:gd name="T5" fmla="*/ 6 h 10"/>
                  <a:gd name="T6" fmla="*/ 10 w 10"/>
                  <a:gd name="T7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10" y="4"/>
                    </a:moveTo>
                    <a:cubicBezTo>
                      <a:pt x="8" y="6"/>
                      <a:pt x="7" y="10"/>
                      <a:pt x="5" y="10"/>
                    </a:cubicBezTo>
                    <a:cubicBezTo>
                      <a:pt x="4" y="10"/>
                      <a:pt x="0" y="6"/>
                      <a:pt x="0" y="6"/>
                    </a:cubicBezTo>
                    <a:cubicBezTo>
                      <a:pt x="0" y="1"/>
                      <a:pt x="7" y="0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1" name="Freeform 134">
                <a:extLst>
                  <a:ext uri="{FF2B5EF4-FFF2-40B4-BE49-F238E27FC236}">
                    <a16:creationId xmlns:a16="http://schemas.microsoft.com/office/drawing/2014/main" id="{291F4312-6DE9-E647-90C6-BD9F35C22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928" y="1464780"/>
                <a:ext cx="22306" cy="14870"/>
              </a:xfrm>
              <a:custGeom>
                <a:avLst/>
                <a:gdLst>
                  <a:gd name="T0" fmla="*/ 3 w 9"/>
                  <a:gd name="T1" fmla="*/ 5 h 6"/>
                  <a:gd name="T2" fmla="*/ 0 w 9"/>
                  <a:gd name="T3" fmla="*/ 3 h 6"/>
                  <a:gd name="T4" fmla="*/ 3 w 9"/>
                  <a:gd name="T5" fmla="*/ 0 h 6"/>
                  <a:gd name="T6" fmla="*/ 9 w 9"/>
                  <a:gd name="T7" fmla="*/ 5 h 6"/>
                  <a:gd name="T8" fmla="*/ 3 w 9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3" y="5"/>
                    </a:moveTo>
                    <a:cubicBezTo>
                      <a:pt x="1" y="5"/>
                      <a:pt x="0" y="5"/>
                      <a:pt x="0" y="3"/>
                    </a:cubicBezTo>
                    <a:cubicBezTo>
                      <a:pt x="0" y="2"/>
                      <a:pt x="3" y="0"/>
                      <a:pt x="3" y="0"/>
                    </a:cubicBezTo>
                    <a:cubicBezTo>
                      <a:pt x="6" y="0"/>
                      <a:pt x="8" y="4"/>
                      <a:pt x="9" y="5"/>
                    </a:cubicBezTo>
                    <a:cubicBezTo>
                      <a:pt x="5" y="6"/>
                      <a:pt x="6" y="5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" name="Freeform 135">
                <a:extLst>
                  <a:ext uri="{FF2B5EF4-FFF2-40B4-BE49-F238E27FC236}">
                    <a16:creationId xmlns:a16="http://schemas.microsoft.com/office/drawing/2014/main" id="{8A495D40-38E7-5745-AE8F-AA8B26EAA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553" y="1426364"/>
                <a:ext cx="24784" cy="14870"/>
              </a:xfrm>
              <a:custGeom>
                <a:avLst/>
                <a:gdLst>
                  <a:gd name="T0" fmla="*/ 3 w 10"/>
                  <a:gd name="T1" fmla="*/ 6 h 6"/>
                  <a:gd name="T2" fmla="*/ 10 w 10"/>
                  <a:gd name="T3" fmla="*/ 0 h 6"/>
                  <a:gd name="T4" fmla="*/ 3 w 10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3" y="6"/>
                    </a:moveTo>
                    <a:cubicBezTo>
                      <a:pt x="0" y="6"/>
                      <a:pt x="7" y="0"/>
                      <a:pt x="10" y="0"/>
                    </a:cubicBezTo>
                    <a:cubicBezTo>
                      <a:pt x="9" y="3"/>
                      <a:pt x="7" y="6"/>
                      <a:pt x="3" y="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3" name="Freeform 136">
                <a:extLst>
                  <a:ext uri="{FF2B5EF4-FFF2-40B4-BE49-F238E27FC236}">
                    <a16:creationId xmlns:a16="http://schemas.microsoft.com/office/drawing/2014/main" id="{5A158CD0-F2D0-9E47-BA88-74E6CB0D6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0889" y="1256594"/>
                <a:ext cx="577468" cy="416372"/>
              </a:xfrm>
              <a:custGeom>
                <a:avLst/>
                <a:gdLst>
                  <a:gd name="T0" fmla="*/ 217 w 236"/>
                  <a:gd name="T1" fmla="*/ 128 h 170"/>
                  <a:gd name="T2" fmla="*/ 183 w 236"/>
                  <a:gd name="T3" fmla="*/ 111 h 170"/>
                  <a:gd name="T4" fmla="*/ 188 w 236"/>
                  <a:gd name="T5" fmla="*/ 115 h 170"/>
                  <a:gd name="T6" fmla="*/ 184 w 236"/>
                  <a:gd name="T7" fmla="*/ 120 h 170"/>
                  <a:gd name="T8" fmla="*/ 194 w 236"/>
                  <a:gd name="T9" fmla="*/ 131 h 170"/>
                  <a:gd name="T10" fmla="*/ 207 w 236"/>
                  <a:gd name="T11" fmla="*/ 134 h 170"/>
                  <a:gd name="T12" fmla="*/ 212 w 236"/>
                  <a:gd name="T13" fmla="*/ 146 h 170"/>
                  <a:gd name="T14" fmla="*/ 181 w 236"/>
                  <a:gd name="T15" fmla="*/ 146 h 170"/>
                  <a:gd name="T16" fmla="*/ 198 w 236"/>
                  <a:gd name="T17" fmla="*/ 166 h 170"/>
                  <a:gd name="T18" fmla="*/ 192 w 236"/>
                  <a:gd name="T19" fmla="*/ 166 h 170"/>
                  <a:gd name="T20" fmla="*/ 152 w 236"/>
                  <a:gd name="T21" fmla="*/ 147 h 170"/>
                  <a:gd name="T22" fmla="*/ 124 w 236"/>
                  <a:gd name="T23" fmla="*/ 137 h 170"/>
                  <a:gd name="T24" fmla="*/ 110 w 236"/>
                  <a:gd name="T25" fmla="*/ 139 h 170"/>
                  <a:gd name="T26" fmla="*/ 109 w 236"/>
                  <a:gd name="T27" fmla="*/ 123 h 170"/>
                  <a:gd name="T28" fmla="*/ 135 w 236"/>
                  <a:gd name="T29" fmla="*/ 119 h 170"/>
                  <a:gd name="T30" fmla="*/ 137 w 236"/>
                  <a:gd name="T31" fmla="*/ 109 h 170"/>
                  <a:gd name="T32" fmla="*/ 121 w 236"/>
                  <a:gd name="T33" fmla="*/ 75 h 170"/>
                  <a:gd name="T34" fmla="*/ 109 w 236"/>
                  <a:gd name="T35" fmla="*/ 75 h 170"/>
                  <a:gd name="T36" fmla="*/ 95 w 236"/>
                  <a:gd name="T37" fmla="*/ 55 h 170"/>
                  <a:gd name="T38" fmla="*/ 79 w 236"/>
                  <a:gd name="T39" fmla="*/ 59 h 170"/>
                  <a:gd name="T40" fmla="*/ 27 w 236"/>
                  <a:gd name="T41" fmla="*/ 54 h 170"/>
                  <a:gd name="T42" fmla="*/ 7 w 236"/>
                  <a:gd name="T43" fmla="*/ 45 h 170"/>
                  <a:gd name="T44" fmla="*/ 20 w 236"/>
                  <a:gd name="T45" fmla="*/ 42 h 170"/>
                  <a:gd name="T46" fmla="*/ 0 w 236"/>
                  <a:gd name="T47" fmla="*/ 32 h 170"/>
                  <a:gd name="T48" fmla="*/ 8 w 236"/>
                  <a:gd name="T49" fmla="*/ 11 h 170"/>
                  <a:gd name="T50" fmla="*/ 40 w 236"/>
                  <a:gd name="T51" fmla="*/ 3 h 170"/>
                  <a:gd name="T52" fmla="*/ 30 w 236"/>
                  <a:gd name="T53" fmla="*/ 21 h 170"/>
                  <a:gd name="T54" fmla="*/ 33 w 236"/>
                  <a:gd name="T55" fmla="*/ 31 h 170"/>
                  <a:gd name="T56" fmla="*/ 36 w 236"/>
                  <a:gd name="T57" fmla="*/ 17 h 170"/>
                  <a:gd name="T58" fmla="*/ 78 w 236"/>
                  <a:gd name="T59" fmla="*/ 19 h 170"/>
                  <a:gd name="T60" fmla="*/ 84 w 236"/>
                  <a:gd name="T61" fmla="*/ 22 h 170"/>
                  <a:gd name="T62" fmla="*/ 102 w 236"/>
                  <a:gd name="T63" fmla="*/ 18 h 170"/>
                  <a:gd name="T64" fmla="*/ 141 w 236"/>
                  <a:gd name="T65" fmla="*/ 36 h 170"/>
                  <a:gd name="T66" fmla="*/ 158 w 236"/>
                  <a:gd name="T67" fmla="*/ 42 h 170"/>
                  <a:gd name="T68" fmla="*/ 178 w 236"/>
                  <a:gd name="T69" fmla="*/ 55 h 170"/>
                  <a:gd name="T70" fmla="*/ 191 w 236"/>
                  <a:gd name="T71" fmla="*/ 62 h 170"/>
                  <a:gd name="T72" fmla="*/ 189 w 236"/>
                  <a:gd name="T73" fmla="*/ 67 h 170"/>
                  <a:gd name="T74" fmla="*/ 184 w 236"/>
                  <a:gd name="T75" fmla="*/ 76 h 170"/>
                  <a:gd name="T76" fmla="*/ 206 w 236"/>
                  <a:gd name="T77" fmla="*/ 88 h 170"/>
                  <a:gd name="T78" fmla="*/ 223 w 236"/>
                  <a:gd name="T79" fmla="*/ 100 h 170"/>
                  <a:gd name="T80" fmla="*/ 236 w 236"/>
                  <a:gd name="T81" fmla="*/ 108 h 170"/>
                  <a:gd name="T82" fmla="*/ 227 w 236"/>
                  <a:gd name="T83" fmla="*/ 116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6" h="170">
                    <a:moveTo>
                      <a:pt x="221" y="120"/>
                    </a:moveTo>
                    <a:cubicBezTo>
                      <a:pt x="221" y="123"/>
                      <a:pt x="220" y="128"/>
                      <a:pt x="217" y="128"/>
                    </a:cubicBezTo>
                    <a:cubicBezTo>
                      <a:pt x="203" y="128"/>
                      <a:pt x="202" y="108"/>
                      <a:pt x="188" y="108"/>
                    </a:cubicBezTo>
                    <a:cubicBezTo>
                      <a:pt x="187" y="108"/>
                      <a:pt x="183" y="111"/>
                      <a:pt x="183" y="111"/>
                    </a:cubicBezTo>
                    <a:cubicBezTo>
                      <a:pt x="185" y="113"/>
                      <a:pt x="186" y="112"/>
                      <a:pt x="188" y="112"/>
                    </a:cubicBezTo>
                    <a:cubicBezTo>
                      <a:pt x="188" y="115"/>
                      <a:pt x="188" y="115"/>
                      <a:pt x="188" y="115"/>
                    </a:cubicBezTo>
                    <a:cubicBezTo>
                      <a:pt x="187" y="116"/>
                      <a:pt x="185" y="116"/>
                      <a:pt x="184" y="115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88" y="120"/>
                      <a:pt x="188" y="120"/>
                      <a:pt x="188" y="120"/>
                    </a:cubicBezTo>
                    <a:cubicBezTo>
                      <a:pt x="188" y="123"/>
                      <a:pt x="192" y="130"/>
                      <a:pt x="194" y="131"/>
                    </a:cubicBezTo>
                    <a:cubicBezTo>
                      <a:pt x="200" y="133"/>
                      <a:pt x="202" y="129"/>
                      <a:pt x="202" y="134"/>
                    </a:cubicBezTo>
                    <a:cubicBezTo>
                      <a:pt x="205" y="134"/>
                      <a:pt x="205" y="134"/>
                      <a:pt x="207" y="134"/>
                    </a:cubicBezTo>
                    <a:cubicBezTo>
                      <a:pt x="207" y="139"/>
                      <a:pt x="207" y="139"/>
                      <a:pt x="207" y="140"/>
                    </a:cubicBezTo>
                    <a:cubicBezTo>
                      <a:pt x="207" y="142"/>
                      <a:pt x="212" y="143"/>
                      <a:pt x="212" y="146"/>
                    </a:cubicBezTo>
                    <a:cubicBezTo>
                      <a:pt x="212" y="149"/>
                      <a:pt x="209" y="155"/>
                      <a:pt x="208" y="158"/>
                    </a:cubicBezTo>
                    <a:cubicBezTo>
                      <a:pt x="203" y="157"/>
                      <a:pt x="184" y="150"/>
                      <a:pt x="181" y="146"/>
                    </a:cubicBezTo>
                    <a:cubicBezTo>
                      <a:pt x="177" y="146"/>
                      <a:pt x="177" y="146"/>
                      <a:pt x="177" y="146"/>
                    </a:cubicBezTo>
                    <a:cubicBezTo>
                      <a:pt x="182" y="152"/>
                      <a:pt x="198" y="158"/>
                      <a:pt x="198" y="166"/>
                    </a:cubicBezTo>
                    <a:cubicBezTo>
                      <a:pt x="198" y="168"/>
                      <a:pt x="196" y="170"/>
                      <a:pt x="195" y="170"/>
                    </a:cubicBezTo>
                    <a:cubicBezTo>
                      <a:pt x="194" y="170"/>
                      <a:pt x="193" y="167"/>
                      <a:pt x="192" y="166"/>
                    </a:cubicBezTo>
                    <a:cubicBezTo>
                      <a:pt x="184" y="162"/>
                      <a:pt x="178" y="164"/>
                      <a:pt x="171" y="160"/>
                    </a:cubicBezTo>
                    <a:cubicBezTo>
                      <a:pt x="164" y="156"/>
                      <a:pt x="147" y="156"/>
                      <a:pt x="152" y="147"/>
                    </a:cubicBezTo>
                    <a:cubicBezTo>
                      <a:pt x="142" y="143"/>
                      <a:pt x="138" y="137"/>
                      <a:pt x="130" y="133"/>
                    </a:cubicBezTo>
                    <a:cubicBezTo>
                      <a:pt x="128" y="135"/>
                      <a:pt x="126" y="137"/>
                      <a:pt x="124" y="137"/>
                    </a:cubicBezTo>
                    <a:cubicBezTo>
                      <a:pt x="121" y="137"/>
                      <a:pt x="122" y="135"/>
                      <a:pt x="119" y="135"/>
                    </a:cubicBezTo>
                    <a:cubicBezTo>
                      <a:pt x="115" y="135"/>
                      <a:pt x="114" y="139"/>
                      <a:pt x="110" y="139"/>
                    </a:cubicBezTo>
                    <a:cubicBezTo>
                      <a:pt x="107" y="139"/>
                      <a:pt x="98" y="135"/>
                      <a:pt x="98" y="131"/>
                    </a:cubicBezTo>
                    <a:cubicBezTo>
                      <a:pt x="98" y="128"/>
                      <a:pt x="105" y="123"/>
                      <a:pt x="109" y="123"/>
                    </a:cubicBezTo>
                    <a:cubicBezTo>
                      <a:pt x="115" y="123"/>
                      <a:pt x="119" y="123"/>
                      <a:pt x="122" y="123"/>
                    </a:cubicBezTo>
                    <a:cubicBezTo>
                      <a:pt x="124" y="123"/>
                      <a:pt x="131" y="122"/>
                      <a:pt x="135" y="119"/>
                    </a:cubicBezTo>
                    <a:cubicBezTo>
                      <a:pt x="133" y="119"/>
                      <a:pt x="130" y="116"/>
                      <a:pt x="130" y="113"/>
                    </a:cubicBezTo>
                    <a:cubicBezTo>
                      <a:pt x="130" y="108"/>
                      <a:pt x="135" y="111"/>
                      <a:pt x="137" y="109"/>
                    </a:cubicBezTo>
                    <a:cubicBezTo>
                      <a:pt x="139" y="106"/>
                      <a:pt x="145" y="100"/>
                      <a:pt x="145" y="96"/>
                    </a:cubicBezTo>
                    <a:cubicBezTo>
                      <a:pt x="145" y="89"/>
                      <a:pt x="127" y="75"/>
                      <a:pt x="121" y="75"/>
                    </a:cubicBezTo>
                    <a:cubicBezTo>
                      <a:pt x="117" y="75"/>
                      <a:pt x="115" y="78"/>
                      <a:pt x="112" y="78"/>
                    </a:cubicBezTo>
                    <a:cubicBezTo>
                      <a:pt x="111" y="78"/>
                      <a:pt x="109" y="75"/>
                      <a:pt x="109" y="75"/>
                    </a:cubicBezTo>
                    <a:cubicBezTo>
                      <a:pt x="109" y="72"/>
                      <a:pt x="115" y="71"/>
                      <a:pt x="116" y="71"/>
                    </a:cubicBezTo>
                    <a:cubicBezTo>
                      <a:pt x="114" y="68"/>
                      <a:pt x="98" y="55"/>
                      <a:pt x="95" y="55"/>
                    </a:cubicBezTo>
                    <a:cubicBezTo>
                      <a:pt x="91" y="55"/>
                      <a:pt x="87" y="66"/>
                      <a:pt x="82" y="66"/>
                    </a:cubicBezTo>
                    <a:cubicBezTo>
                      <a:pt x="78" y="66"/>
                      <a:pt x="79" y="61"/>
                      <a:pt x="79" y="59"/>
                    </a:cubicBezTo>
                    <a:cubicBezTo>
                      <a:pt x="70" y="59"/>
                      <a:pt x="49" y="59"/>
                      <a:pt x="36" y="59"/>
                    </a:cubicBezTo>
                    <a:cubicBezTo>
                      <a:pt x="33" y="59"/>
                      <a:pt x="29" y="56"/>
                      <a:pt x="27" y="54"/>
                    </a:cubicBezTo>
                    <a:cubicBezTo>
                      <a:pt x="13" y="54"/>
                      <a:pt x="13" y="54"/>
                      <a:pt x="13" y="54"/>
                    </a:cubicBezTo>
                    <a:cubicBezTo>
                      <a:pt x="12" y="50"/>
                      <a:pt x="8" y="49"/>
                      <a:pt x="7" y="45"/>
                    </a:cubicBezTo>
                    <a:cubicBezTo>
                      <a:pt x="11" y="44"/>
                      <a:pt x="15" y="45"/>
                      <a:pt x="20" y="46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17" y="40"/>
                      <a:pt x="4" y="39"/>
                      <a:pt x="4" y="39"/>
                    </a:cubicBezTo>
                    <a:cubicBezTo>
                      <a:pt x="4" y="39"/>
                      <a:pt x="0" y="34"/>
                      <a:pt x="0" y="32"/>
                    </a:cubicBezTo>
                    <a:cubicBezTo>
                      <a:pt x="0" y="24"/>
                      <a:pt x="1" y="22"/>
                      <a:pt x="6" y="19"/>
                    </a:cubicBezTo>
                    <a:cubicBezTo>
                      <a:pt x="8" y="17"/>
                      <a:pt x="6" y="12"/>
                      <a:pt x="8" y="11"/>
                    </a:cubicBezTo>
                    <a:cubicBezTo>
                      <a:pt x="13" y="5"/>
                      <a:pt x="21" y="0"/>
                      <a:pt x="31" y="0"/>
                    </a:cubicBezTo>
                    <a:cubicBezTo>
                      <a:pt x="31" y="0"/>
                      <a:pt x="40" y="3"/>
                      <a:pt x="40" y="3"/>
                    </a:cubicBezTo>
                    <a:cubicBezTo>
                      <a:pt x="37" y="9"/>
                      <a:pt x="28" y="9"/>
                      <a:pt x="28" y="18"/>
                    </a:cubicBezTo>
                    <a:cubicBezTo>
                      <a:pt x="28" y="20"/>
                      <a:pt x="29" y="21"/>
                      <a:pt x="30" y="21"/>
                    </a:cubicBezTo>
                    <a:cubicBezTo>
                      <a:pt x="29" y="23"/>
                      <a:pt x="30" y="26"/>
                      <a:pt x="30" y="26"/>
                    </a:cubicBezTo>
                    <a:cubicBezTo>
                      <a:pt x="30" y="28"/>
                      <a:pt x="29" y="31"/>
                      <a:pt x="33" y="31"/>
                    </a:cubicBezTo>
                    <a:cubicBezTo>
                      <a:pt x="35" y="31"/>
                      <a:pt x="39" y="27"/>
                      <a:pt x="39" y="25"/>
                    </a:cubicBezTo>
                    <a:cubicBezTo>
                      <a:pt x="39" y="22"/>
                      <a:pt x="36" y="20"/>
                      <a:pt x="36" y="17"/>
                    </a:cubicBezTo>
                    <a:cubicBezTo>
                      <a:pt x="36" y="6"/>
                      <a:pt x="55" y="3"/>
                      <a:pt x="66" y="3"/>
                    </a:cubicBezTo>
                    <a:cubicBezTo>
                      <a:pt x="74" y="3"/>
                      <a:pt x="78" y="13"/>
                      <a:pt x="78" y="19"/>
                    </a:cubicBezTo>
                    <a:cubicBezTo>
                      <a:pt x="78" y="20"/>
                      <a:pt x="76" y="25"/>
                      <a:pt x="78" y="25"/>
                    </a:cubicBezTo>
                    <a:cubicBezTo>
                      <a:pt x="80" y="25"/>
                      <a:pt x="81" y="22"/>
                      <a:pt x="84" y="22"/>
                    </a:cubicBezTo>
                    <a:cubicBezTo>
                      <a:pt x="87" y="22"/>
                      <a:pt x="88" y="25"/>
                      <a:pt x="90" y="25"/>
                    </a:cubicBezTo>
                    <a:cubicBezTo>
                      <a:pt x="95" y="25"/>
                      <a:pt x="97" y="18"/>
                      <a:pt x="102" y="18"/>
                    </a:cubicBezTo>
                    <a:cubicBezTo>
                      <a:pt x="107" y="18"/>
                      <a:pt x="119" y="20"/>
                      <a:pt x="123" y="22"/>
                    </a:cubicBezTo>
                    <a:cubicBezTo>
                      <a:pt x="130" y="27"/>
                      <a:pt x="132" y="36"/>
                      <a:pt x="141" y="36"/>
                    </a:cubicBezTo>
                    <a:cubicBezTo>
                      <a:pt x="145" y="36"/>
                      <a:pt x="146" y="36"/>
                      <a:pt x="148" y="36"/>
                    </a:cubicBezTo>
                    <a:cubicBezTo>
                      <a:pt x="151" y="36"/>
                      <a:pt x="159" y="37"/>
                      <a:pt x="158" y="42"/>
                    </a:cubicBezTo>
                    <a:cubicBezTo>
                      <a:pt x="165" y="45"/>
                      <a:pt x="170" y="49"/>
                      <a:pt x="178" y="50"/>
                    </a:cubicBezTo>
                    <a:cubicBezTo>
                      <a:pt x="178" y="55"/>
                      <a:pt x="178" y="55"/>
                      <a:pt x="178" y="55"/>
                    </a:cubicBezTo>
                    <a:cubicBezTo>
                      <a:pt x="179" y="55"/>
                      <a:pt x="183" y="55"/>
                      <a:pt x="183" y="55"/>
                    </a:cubicBezTo>
                    <a:cubicBezTo>
                      <a:pt x="187" y="55"/>
                      <a:pt x="189" y="58"/>
                      <a:pt x="191" y="62"/>
                    </a:cubicBezTo>
                    <a:cubicBezTo>
                      <a:pt x="187" y="63"/>
                      <a:pt x="183" y="63"/>
                      <a:pt x="181" y="66"/>
                    </a:cubicBezTo>
                    <a:cubicBezTo>
                      <a:pt x="186" y="67"/>
                      <a:pt x="187" y="67"/>
                      <a:pt x="189" y="67"/>
                    </a:cubicBezTo>
                    <a:cubicBezTo>
                      <a:pt x="191" y="67"/>
                      <a:pt x="193" y="67"/>
                      <a:pt x="194" y="69"/>
                    </a:cubicBezTo>
                    <a:cubicBezTo>
                      <a:pt x="189" y="71"/>
                      <a:pt x="187" y="71"/>
                      <a:pt x="184" y="76"/>
                    </a:cubicBezTo>
                    <a:cubicBezTo>
                      <a:pt x="187" y="77"/>
                      <a:pt x="188" y="78"/>
                      <a:pt x="192" y="78"/>
                    </a:cubicBezTo>
                    <a:cubicBezTo>
                      <a:pt x="193" y="85"/>
                      <a:pt x="200" y="88"/>
                      <a:pt x="206" y="88"/>
                    </a:cubicBezTo>
                    <a:cubicBezTo>
                      <a:pt x="207" y="93"/>
                      <a:pt x="208" y="98"/>
                      <a:pt x="213" y="98"/>
                    </a:cubicBezTo>
                    <a:cubicBezTo>
                      <a:pt x="219" y="98"/>
                      <a:pt x="221" y="94"/>
                      <a:pt x="223" y="100"/>
                    </a:cubicBezTo>
                    <a:cubicBezTo>
                      <a:pt x="224" y="101"/>
                      <a:pt x="227" y="101"/>
                      <a:pt x="228" y="101"/>
                    </a:cubicBezTo>
                    <a:cubicBezTo>
                      <a:pt x="233" y="101"/>
                      <a:pt x="236" y="103"/>
                      <a:pt x="236" y="108"/>
                    </a:cubicBezTo>
                    <a:cubicBezTo>
                      <a:pt x="236" y="111"/>
                      <a:pt x="231" y="112"/>
                      <a:pt x="227" y="112"/>
                    </a:cubicBezTo>
                    <a:cubicBezTo>
                      <a:pt x="227" y="116"/>
                      <a:pt x="227" y="115"/>
                      <a:pt x="227" y="116"/>
                    </a:cubicBezTo>
                    <a:cubicBezTo>
                      <a:pt x="227" y="117"/>
                      <a:pt x="226" y="120"/>
                      <a:pt x="221" y="120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4" name="Freeform 137">
                <a:extLst>
                  <a:ext uri="{FF2B5EF4-FFF2-40B4-BE49-F238E27FC236}">
                    <a16:creationId xmlns:a16="http://schemas.microsoft.com/office/drawing/2014/main" id="{6F8A46A4-9D11-C94A-8CB8-8A34820C39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816" y="1617201"/>
                <a:ext cx="13632" cy="14870"/>
              </a:xfrm>
              <a:custGeom>
                <a:avLst/>
                <a:gdLst>
                  <a:gd name="T0" fmla="*/ 6 w 6"/>
                  <a:gd name="T1" fmla="*/ 3 h 6"/>
                  <a:gd name="T2" fmla="*/ 0 w 6"/>
                  <a:gd name="T3" fmla="*/ 3 h 6"/>
                  <a:gd name="T4" fmla="*/ 6 w 6"/>
                  <a:gd name="T5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3" y="6"/>
                      <a:pt x="2" y="6"/>
                      <a:pt x="0" y="3"/>
                    </a:cubicBezTo>
                    <a:cubicBezTo>
                      <a:pt x="2" y="0"/>
                      <a:pt x="3" y="2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5" name="Freeform 138">
                <a:extLst>
                  <a:ext uri="{FF2B5EF4-FFF2-40B4-BE49-F238E27FC236}">
                    <a16:creationId xmlns:a16="http://schemas.microsoft.com/office/drawing/2014/main" id="{975CBA5E-8B18-6B4F-8DD2-AEF422E223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613" y="1536654"/>
                <a:ext cx="14870" cy="13632"/>
              </a:xfrm>
              <a:custGeom>
                <a:avLst/>
                <a:gdLst>
                  <a:gd name="T0" fmla="*/ 1 w 6"/>
                  <a:gd name="T1" fmla="*/ 1 h 6"/>
                  <a:gd name="T2" fmla="*/ 6 w 6"/>
                  <a:gd name="T3" fmla="*/ 6 h 6"/>
                  <a:gd name="T4" fmla="*/ 1 w 6"/>
                  <a:gd name="T5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1" y="1"/>
                    </a:moveTo>
                    <a:cubicBezTo>
                      <a:pt x="4" y="0"/>
                      <a:pt x="4" y="3"/>
                      <a:pt x="6" y="6"/>
                    </a:cubicBezTo>
                    <a:cubicBezTo>
                      <a:pt x="3" y="6"/>
                      <a:pt x="0" y="3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6" name="Freeform 139">
                <a:extLst>
                  <a:ext uri="{FF2B5EF4-FFF2-40B4-BE49-F238E27FC236}">
                    <a16:creationId xmlns:a16="http://schemas.microsoft.com/office/drawing/2014/main" id="{4E3CB11F-2132-5343-AE53-5EB990F79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4952" y="838983"/>
                <a:ext cx="615883" cy="322192"/>
              </a:xfrm>
              <a:custGeom>
                <a:avLst/>
                <a:gdLst>
                  <a:gd name="T0" fmla="*/ 201 w 252"/>
                  <a:gd name="T1" fmla="*/ 10 h 132"/>
                  <a:gd name="T2" fmla="*/ 229 w 252"/>
                  <a:gd name="T3" fmla="*/ 6 h 132"/>
                  <a:gd name="T4" fmla="*/ 252 w 252"/>
                  <a:gd name="T5" fmla="*/ 18 h 132"/>
                  <a:gd name="T6" fmla="*/ 204 w 252"/>
                  <a:gd name="T7" fmla="*/ 33 h 132"/>
                  <a:gd name="T8" fmla="*/ 193 w 252"/>
                  <a:gd name="T9" fmla="*/ 48 h 132"/>
                  <a:gd name="T10" fmla="*/ 151 w 252"/>
                  <a:gd name="T11" fmla="*/ 71 h 132"/>
                  <a:gd name="T12" fmla="*/ 141 w 252"/>
                  <a:gd name="T13" fmla="*/ 77 h 132"/>
                  <a:gd name="T14" fmla="*/ 141 w 252"/>
                  <a:gd name="T15" fmla="*/ 89 h 132"/>
                  <a:gd name="T16" fmla="*/ 114 w 252"/>
                  <a:gd name="T17" fmla="*/ 102 h 132"/>
                  <a:gd name="T18" fmla="*/ 104 w 252"/>
                  <a:gd name="T19" fmla="*/ 120 h 132"/>
                  <a:gd name="T20" fmla="*/ 115 w 252"/>
                  <a:gd name="T21" fmla="*/ 122 h 132"/>
                  <a:gd name="T22" fmla="*/ 83 w 252"/>
                  <a:gd name="T23" fmla="*/ 128 h 132"/>
                  <a:gd name="T24" fmla="*/ 53 w 252"/>
                  <a:gd name="T25" fmla="*/ 131 h 132"/>
                  <a:gd name="T26" fmla="*/ 22 w 252"/>
                  <a:gd name="T27" fmla="*/ 128 h 132"/>
                  <a:gd name="T28" fmla="*/ 40 w 252"/>
                  <a:gd name="T29" fmla="*/ 114 h 132"/>
                  <a:gd name="T30" fmla="*/ 38 w 252"/>
                  <a:gd name="T31" fmla="*/ 103 h 132"/>
                  <a:gd name="T32" fmla="*/ 61 w 252"/>
                  <a:gd name="T33" fmla="*/ 111 h 132"/>
                  <a:gd name="T34" fmla="*/ 44 w 252"/>
                  <a:gd name="T35" fmla="*/ 96 h 132"/>
                  <a:gd name="T36" fmla="*/ 36 w 252"/>
                  <a:gd name="T37" fmla="*/ 98 h 132"/>
                  <a:gd name="T38" fmla="*/ 45 w 252"/>
                  <a:gd name="T39" fmla="*/ 85 h 132"/>
                  <a:gd name="T40" fmla="*/ 41 w 252"/>
                  <a:gd name="T41" fmla="*/ 63 h 132"/>
                  <a:gd name="T42" fmla="*/ 44 w 252"/>
                  <a:gd name="T43" fmla="*/ 58 h 132"/>
                  <a:gd name="T44" fmla="*/ 64 w 252"/>
                  <a:gd name="T45" fmla="*/ 58 h 132"/>
                  <a:gd name="T46" fmla="*/ 71 w 252"/>
                  <a:gd name="T47" fmla="*/ 59 h 132"/>
                  <a:gd name="T48" fmla="*/ 87 w 252"/>
                  <a:gd name="T49" fmla="*/ 56 h 132"/>
                  <a:gd name="T50" fmla="*/ 97 w 252"/>
                  <a:gd name="T51" fmla="*/ 48 h 132"/>
                  <a:gd name="T52" fmla="*/ 65 w 252"/>
                  <a:gd name="T53" fmla="*/ 52 h 132"/>
                  <a:gd name="T54" fmla="*/ 48 w 252"/>
                  <a:gd name="T55" fmla="*/ 50 h 132"/>
                  <a:gd name="T56" fmla="*/ 38 w 252"/>
                  <a:gd name="T57" fmla="*/ 52 h 132"/>
                  <a:gd name="T58" fmla="*/ 30 w 252"/>
                  <a:gd name="T59" fmla="*/ 43 h 132"/>
                  <a:gd name="T60" fmla="*/ 34 w 252"/>
                  <a:gd name="T61" fmla="*/ 34 h 132"/>
                  <a:gd name="T62" fmla="*/ 17 w 252"/>
                  <a:gd name="T63" fmla="*/ 39 h 132"/>
                  <a:gd name="T64" fmla="*/ 20 w 252"/>
                  <a:gd name="T65" fmla="*/ 32 h 132"/>
                  <a:gd name="T66" fmla="*/ 7 w 252"/>
                  <a:gd name="T67" fmla="*/ 34 h 132"/>
                  <a:gd name="T68" fmla="*/ 29 w 252"/>
                  <a:gd name="T69" fmla="*/ 23 h 132"/>
                  <a:gd name="T70" fmla="*/ 38 w 252"/>
                  <a:gd name="T71" fmla="*/ 21 h 132"/>
                  <a:gd name="T72" fmla="*/ 68 w 252"/>
                  <a:gd name="T73" fmla="*/ 21 h 132"/>
                  <a:gd name="T74" fmla="*/ 89 w 252"/>
                  <a:gd name="T75" fmla="*/ 7 h 132"/>
                  <a:gd name="T76" fmla="*/ 128 w 252"/>
                  <a:gd name="T77" fmla="*/ 4 h 132"/>
                  <a:gd name="T78" fmla="*/ 143 w 252"/>
                  <a:gd name="T79" fmla="*/ 5 h 132"/>
                  <a:gd name="T80" fmla="*/ 160 w 252"/>
                  <a:gd name="T81" fmla="*/ 2 h 132"/>
                  <a:gd name="T82" fmla="*/ 206 w 252"/>
                  <a:gd name="T83" fmla="*/ 7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52" h="132">
                    <a:moveTo>
                      <a:pt x="206" y="7"/>
                    </a:moveTo>
                    <a:cubicBezTo>
                      <a:pt x="204" y="9"/>
                      <a:pt x="203" y="10"/>
                      <a:pt x="201" y="10"/>
                    </a:cubicBezTo>
                    <a:cubicBezTo>
                      <a:pt x="223" y="4"/>
                      <a:pt x="223" y="4"/>
                      <a:pt x="223" y="4"/>
                    </a:cubicBezTo>
                    <a:cubicBezTo>
                      <a:pt x="225" y="5"/>
                      <a:pt x="227" y="5"/>
                      <a:pt x="229" y="6"/>
                    </a:cubicBezTo>
                    <a:cubicBezTo>
                      <a:pt x="232" y="7"/>
                      <a:pt x="232" y="9"/>
                      <a:pt x="234" y="11"/>
                    </a:cubicBezTo>
                    <a:cubicBezTo>
                      <a:pt x="237" y="14"/>
                      <a:pt x="252" y="13"/>
                      <a:pt x="252" y="18"/>
                    </a:cubicBezTo>
                    <a:cubicBezTo>
                      <a:pt x="252" y="22"/>
                      <a:pt x="247" y="21"/>
                      <a:pt x="245" y="22"/>
                    </a:cubicBezTo>
                    <a:cubicBezTo>
                      <a:pt x="234" y="31"/>
                      <a:pt x="219" y="26"/>
                      <a:pt x="204" y="33"/>
                    </a:cubicBezTo>
                    <a:cubicBezTo>
                      <a:pt x="207" y="36"/>
                      <a:pt x="219" y="34"/>
                      <a:pt x="226" y="34"/>
                    </a:cubicBezTo>
                    <a:cubicBezTo>
                      <a:pt x="219" y="41"/>
                      <a:pt x="203" y="45"/>
                      <a:pt x="193" y="48"/>
                    </a:cubicBezTo>
                    <a:cubicBezTo>
                      <a:pt x="181" y="52"/>
                      <a:pt x="175" y="63"/>
                      <a:pt x="166" y="70"/>
                    </a:cubicBezTo>
                    <a:cubicBezTo>
                      <a:pt x="162" y="73"/>
                      <a:pt x="156" y="69"/>
                      <a:pt x="151" y="71"/>
                    </a:cubicBezTo>
                    <a:cubicBezTo>
                      <a:pt x="145" y="73"/>
                      <a:pt x="138" y="73"/>
                      <a:pt x="133" y="77"/>
                    </a:cubicBezTo>
                    <a:cubicBezTo>
                      <a:pt x="141" y="77"/>
                      <a:pt x="141" y="77"/>
                      <a:pt x="141" y="77"/>
                    </a:cubicBezTo>
                    <a:cubicBezTo>
                      <a:pt x="142" y="83"/>
                      <a:pt x="138" y="83"/>
                      <a:pt x="133" y="82"/>
                    </a:cubicBezTo>
                    <a:cubicBezTo>
                      <a:pt x="136" y="84"/>
                      <a:pt x="139" y="85"/>
                      <a:pt x="141" y="89"/>
                    </a:cubicBezTo>
                    <a:cubicBezTo>
                      <a:pt x="135" y="92"/>
                      <a:pt x="133" y="99"/>
                      <a:pt x="128" y="102"/>
                    </a:cubicBezTo>
                    <a:cubicBezTo>
                      <a:pt x="116" y="102"/>
                      <a:pt x="116" y="102"/>
                      <a:pt x="114" y="102"/>
                    </a:cubicBezTo>
                    <a:cubicBezTo>
                      <a:pt x="114" y="104"/>
                      <a:pt x="116" y="105"/>
                      <a:pt x="116" y="106"/>
                    </a:cubicBezTo>
                    <a:cubicBezTo>
                      <a:pt x="116" y="116"/>
                      <a:pt x="104" y="110"/>
                      <a:pt x="104" y="120"/>
                    </a:cubicBezTo>
                    <a:cubicBezTo>
                      <a:pt x="108" y="120"/>
                      <a:pt x="109" y="120"/>
                      <a:pt x="111" y="120"/>
                    </a:cubicBezTo>
                    <a:cubicBezTo>
                      <a:pt x="112" y="120"/>
                      <a:pt x="115" y="120"/>
                      <a:pt x="115" y="122"/>
                    </a:cubicBezTo>
                    <a:cubicBezTo>
                      <a:pt x="115" y="127"/>
                      <a:pt x="99" y="132"/>
                      <a:pt x="92" y="132"/>
                    </a:cubicBezTo>
                    <a:cubicBezTo>
                      <a:pt x="86" y="132"/>
                      <a:pt x="89" y="128"/>
                      <a:pt x="83" y="128"/>
                    </a:cubicBezTo>
                    <a:cubicBezTo>
                      <a:pt x="75" y="128"/>
                      <a:pt x="68" y="128"/>
                      <a:pt x="61" y="128"/>
                    </a:cubicBezTo>
                    <a:cubicBezTo>
                      <a:pt x="59" y="128"/>
                      <a:pt x="57" y="131"/>
                      <a:pt x="53" y="131"/>
                    </a:cubicBezTo>
                    <a:cubicBezTo>
                      <a:pt x="43" y="131"/>
                      <a:pt x="35" y="128"/>
                      <a:pt x="25" y="125"/>
                    </a:cubicBezTo>
                    <a:cubicBezTo>
                      <a:pt x="25" y="127"/>
                      <a:pt x="23" y="128"/>
                      <a:pt x="22" y="128"/>
                    </a:cubicBezTo>
                    <a:cubicBezTo>
                      <a:pt x="20" y="128"/>
                      <a:pt x="19" y="127"/>
                      <a:pt x="19" y="126"/>
                    </a:cubicBezTo>
                    <a:cubicBezTo>
                      <a:pt x="19" y="114"/>
                      <a:pt x="34" y="118"/>
                      <a:pt x="40" y="114"/>
                    </a:cubicBezTo>
                    <a:cubicBezTo>
                      <a:pt x="37" y="112"/>
                      <a:pt x="31" y="111"/>
                      <a:pt x="31" y="106"/>
                    </a:cubicBezTo>
                    <a:cubicBezTo>
                      <a:pt x="31" y="102"/>
                      <a:pt x="35" y="103"/>
                      <a:pt x="38" y="103"/>
                    </a:cubicBezTo>
                    <a:cubicBezTo>
                      <a:pt x="47" y="103"/>
                      <a:pt x="50" y="108"/>
                      <a:pt x="56" y="111"/>
                    </a:cubicBezTo>
                    <a:cubicBezTo>
                      <a:pt x="61" y="111"/>
                      <a:pt x="61" y="111"/>
                      <a:pt x="61" y="111"/>
                    </a:cubicBezTo>
                    <a:cubicBezTo>
                      <a:pt x="57" y="107"/>
                      <a:pt x="48" y="103"/>
                      <a:pt x="48" y="96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2" y="97"/>
                      <a:pt x="42" y="97"/>
                      <a:pt x="41" y="98"/>
                    </a:cubicBezTo>
                    <a:cubicBezTo>
                      <a:pt x="36" y="98"/>
                      <a:pt x="36" y="98"/>
                      <a:pt x="36" y="98"/>
                    </a:cubicBezTo>
                    <a:cubicBezTo>
                      <a:pt x="36" y="95"/>
                      <a:pt x="36" y="95"/>
                      <a:pt x="36" y="95"/>
                    </a:cubicBezTo>
                    <a:cubicBezTo>
                      <a:pt x="39" y="90"/>
                      <a:pt x="41" y="87"/>
                      <a:pt x="45" y="85"/>
                    </a:cubicBezTo>
                    <a:cubicBezTo>
                      <a:pt x="52" y="83"/>
                      <a:pt x="61" y="86"/>
                      <a:pt x="61" y="78"/>
                    </a:cubicBezTo>
                    <a:cubicBezTo>
                      <a:pt x="61" y="69"/>
                      <a:pt x="41" y="69"/>
                      <a:pt x="41" y="63"/>
                    </a:cubicBezTo>
                    <a:cubicBezTo>
                      <a:pt x="41" y="61"/>
                      <a:pt x="46" y="61"/>
                      <a:pt x="48" y="61"/>
                    </a:cubicBezTo>
                    <a:cubicBezTo>
                      <a:pt x="45" y="61"/>
                      <a:pt x="45" y="60"/>
                      <a:pt x="44" y="58"/>
                    </a:cubicBezTo>
                    <a:cubicBezTo>
                      <a:pt x="46" y="57"/>
                      <a:pt x="47" y="58"/>
                      <a:pt x="48" y="58"/>
                    </a:cubicBezTo>
                    <a:cubicBezTo>
                      <a:pt x="52" y="58"/>
                      <a:pt x="58" y="56"/>
                      <a:pt x="64" y="58"/>
                    </a:cubicBezTo>
                    <a:cubicBezTo>
                      <a:pt x="71" y="61"/>
                      <a:pt x="73" y="69"/>
                      <a:pt x="81" y="68"/>
                    </a:cubicBezTo>
                    <a:cubicBezTo>
                      <a:pt x="80" y="67"/>
                      <a:pt x="71" y="61"/>
                      <a:pt x="71" y="59"/>
                    </a:cubicBezTo>
                    <a:cubicBezTo>
                      <a:pt x="71" y="58"/>
                      <a:pt x="72" y="57"/>
                      <a:pt x="73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93" y="54"/>
                      <a:pt x="97" y="52"/>
                      <a:pt x="101" y="48"/>
                    </a:cubicBezTo>
                    <a:cubicBezTo>
                      <a:pt x="97" y="48"/>
                      <a:pt x="97" y="48"/>
                      <a:pt x="97" y="48"/>
                    </a:cubicBezTo>
                    <a:cubicBezTo>
                      <a:pt x="91" y="53"/>
                      <a:pt x="84" y="55"/>
                      <a:pt x="75" y="55"/>
                    </a:cubicBezTo>
                    <a:cubicBezTo>
                      <a:pt x="70" y="55"/>
                      <a:pt x="68" y="52"/>
                      <a:pt x="65" y="52"/>
                    </a:cubicBezTo>
                    <a:cubicBezTo>
                      <a:pt x="63" y="52"/>
                      <a:pt x="62" y="55"/>
                      <a:pt x="59" y="55"/>
                    </a:cubicBezTo>
                    <a:cubicBezTo>
                      <a:pt x="54" y="55"/>
                      <a:pt x="46" y="53"/>
                      <a:pt x="48" y="50"/>
                    </a:cubicBezTo>
                    <a:cubicBezTo>
                      <a:pt x="44" y="50"/>
                      <a:pt x="44" y="50"/>
                      <a:pt x="44" y="50"/>
                    </a:cubicBezTo>
                    <a:cubicBezTo>
                      <a:pt x="42" y="51"/>
                      <a:pt x="40" y="52"/>
                      <a:pt x="38" y="52"/>
                    </a:cubicBezTo>
                    <a:cubicBezTo>
                      <a:pt x="32" y="52"/>
                      <a:pt x="24" y="49"/>
                      <a:pt x="22" y="46"/>
                    </a:cubicBezTo>
                    <a:cubicBezTo>
                      <a:pt x="24" y="45"/>
                      <a:pt x="26" y="44"/>
                      <a:pt x="30" y="43"/>
                    </a:cubicBezTo>
                    <a:cubicBezTo>
                      <a:pt x="24" y="43"/>
                      <a:pt x="19" y="43"/>
                      <a:pt x="16" y="43"/>
                    </a:cubicBezTo>
                    <a:cubicBezTo>
                      <a:pt x="19" y="36"/>
                      <a:pt x="27" y="37"/>
                      <a:pt x="34" y="34"/>
                    </a:cubicBezTo>
                    <a:cubicBezTo>
                      <a:pt x="31" y="34"/>
                      <a:pt x="31" y="34"/>
                      <a:pt x="28" y="34"/>
                    </a:cubicBezTo>
                    <a:cubicBezTo>
                      <a:pt x="23" y="34"/>
                      <a:pt x="22" y="39"/>
                      <a:pt x="17" y="39"/>
                    </a:cubicBezTo>
                    <a:cubicBezTo>
                      <a:pt x="15" y="39"/>
                      <a:pt x="12" y="37"/>
                      <a:pt x="12" y="37"/>
                    </a:cubicBezTo>
                    <a:cubicBezTo>
                      <a:pt x="15" y="34"/>
                      <a:pt x="16" y="33"/>
                      <a:pt x="20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9" y="32"/>
                      <a:pt x="8" y="33"/>
                      <a:pt x="7" y="34"/>
                    </a:cubicBezTo>
                    <a:cubicBezTo>
                      <a:pt x="6" y="34"/>
                      <a:pt x="2" y="34"/>
                      <a:pt x="0" y="34"/>
                    </a:cubicBezTo>
                    <a:cubicBezTo>
                      <a:pt x="2" y="27"/>
                      <a:pt x="21" y="23"/>
                      <a:pt x="29" y="23"/>
                    </a:cubicBezTo>
                    <a:cubicBezTo>
                      <a:pt x="33" y="23"/>
                      <a:pt x="35" y="23"/>
                      <a:pt x="35" y="23"/>
                    </a:cubicBezTo>
                    <a:cubicBezTo>
                      <a:pt x="37" y="23"/>
                      <a:pt x="38" y="22"/>
                      <a:pt x="38" y="21"/>
                    </a:cubicBezTo>
                    <a:cubicBezTo>
                      <a:pt x="47" y="21"/>
                      <a:pt x="43" y="15"/>
                      <a:pt x="49" y="15"/>
                    </a:cubicBezTo>
                    <a:cubicBezTo>
                      <a:pt x="55" y="15"/>
                      <a:pt x="66" y="20"/>
                      <a:pt x="68" y="21"/>
                    </a:cubicBezTo>
                    <a:cubicBezTo>
                      <a:pt x="71" y="14"/>
                      <a:pt x="75" y="8"/>
                      <a:pt x="83" y="8"/>
                    </a:cubicBezTo>
                    <a:cubicBezTo>
                      <a:pt x="88" y="8"/>
                      <a:pt x="85" y="11"/>
                      <a:pt x="89" y="7"/>
                    </a:cubicBezTo>
                    <a:cubicBezTo>
                      <a:pt x="90" y="5"/>
                      <a:pt x="92" y="4"/>
                      <a:pt x="95" y="4"/>
                    </a:cubicBezTo>
                    <a:cubicBezTo>
                      <a:pt x="110" y="4"/>
                      <a:pt x="113" y="4"/>
                      <a:pt x="128" y="4"/>
                    </a:cubicBezTo>
                    <a:cubicBezTo>
                      <a:pt x="129" y="3"/>
                      <a:pt x="130" y="2"/>
                      <a:pt x="132" y="2"/>
                    </a:cubicBezTo>
                    <a:cubicBezTo>
                      <a:pt x="137" y="2"/>
                      <a:pt x="138" y="5"/>
                      <a:pt x="143" y="5"/>
                    </a:cubicBezTo>
                    <a:cubicBezTo>
                      <a:pt x="147" y="5"/>
                      <a:pt x="148" y="0"/>
                      <a:pt x="152" y="0"/>
                    </a:cubicBezTo>
                    <a:cubicBezTo>
                      <a:pt x="156" y="0"/>
                      <a:pt x="158" y="2"/>
                      <a:pt x="160" y="2"/>
                    </a:cubicBezTo>
                    <a:cubicBezTo>
                      <a:pt x="164" y="2"/>
                      <a:pt x="165" y="2"/>
                      <a:pt x="168" y="2"/>
                    </a:cubicBezTo>
                    <a:cubicBezTo>
                      <a:pt x="175" y="2"/>
                      <a:pt x="200" y="1"/>
                      <a:pt x="206" y="7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7" name="Freeform 140">
                <a:extLst>
                  <a:ext uri="{FF2B5EF4-FFF2-40B4-BE49-F238E27FC236}">
                    <a16:creationId xmlns:a16="http://schemas.microsoft.com/office/drawing/2014/main" id="{E81ACC27-1D57-AF42-A7FF-F2397C139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0344" y="809242"/>
                <a:ext cx="1203265" cy="915770"/>
              </a:xfrm>
              <a:custGeom>
                <a:avLst/>
                <a:gdLst>
                  <a:gd name="T0" fmla="*/ 183 w 492"/>
                  <a:gd name="T1" fmla="*/ 242 h 374"/>
                  <a:gd name="T2" fmla="*/ 174 w 492"/>
                  <a:gd name="T3" fmla="*/ 234 h 374"/>
                  <a:gd name="T4" fmla="*/ 149 w 492"/>
                  <a:gd name="T5" fmla="*/ 218 h 374"/>
                  <a:gd name="T6" fmla="*/ 140 w 492"/>
                  <a:gd name="T7" fmla="*/ 196 h 374"/>
                  <a:gd name="T8" fmla="*/ 71 w 492"/>
                  <a:gd name="T9" fmla="*/ 142 h 374"/>
                  <a:gd name="T10" fmla="*/ 48 w 492"/>
                  <a:gd name="T11" fmla="*/ 145 h 374"/>
                  <a:gd name="T12" fmla="*/ 28 w 492"/>
                  <a:gd name="T13" fmla="*/ 141 h 374"/>
                  <a:gd name="T14" fmla="*/ 12 w 492"/>
                  <a:gd name="T15" fmla="*/ 131 h 374"/>
                  <a:gd name="T16" fmla="*/ 33 w 492"/>
                  <a:gd name="T17" fmla="*/ 123 h 374"/>
                  <a:gd name="T18" fmla="*/ 42 w 492"/>
                  <a:gd name="T19" fmla="*/ 117 h 374"/>
                  <a:gd name="T20" fmla="*/ 0 w 492"/>
                  <a:gd name="T21" fmla="*/ 108 h 374"/>
                  <a:gd name="T22" fmla="*/ 55 w 492"/>
                  <a:gd name="T23" fmla="*/ 91 h 374"/>
                  <a:gd name="T24" fmla="*/ 47 w 492"/>
                  <a:gd name="T25" fmla="*/ 66 h 374"/>
                  <a:gd name="T26" fmla="*/ 94 w 492"/>
                  <a:gd name="T27" fmla="*/ 38 h 374"/>
                  <a:gd name="T28" fmla="*/ 154 w 492"/>
                  <a:gd name="T29" fmla="*/ 36 h 374"/>
                  <a:gd name="T30" fmla="*/ 170 w 492"/>
                  <a:gd name="T31" fmla="*/ 34 h 374"/>
                  <a:gd name="T32" fmla="*/ 179 w 492"/>
                  <a:gd name="T33" fmla="*/ 24 h 374"/>
                  <a:gd name="T34" fmla="*/ 201 w 492"/>
                  <a:gd name="T35" fmla="*/ 23 h 374"/>
                  <a:gd name="T36" fmla="*/ 231 w 492"/>
                  <a:gd name="T37" fmla="*/ 9 h 374"/>
                  <a:gd name="T38" fmla="*/ 255 w 492"/>
                  <a:gd name="T39" fmla="*/ 8 h 374"/>
                  <a:gd name="T40" fmla="*/ 348 w 492"/>
                  <a:gd name="T41" fmla="*/ 0 h 374"/>
                  <a:gd name="T42" fmla="*/ 387 w 492"/>
                  <a:gd name="T43" fmla="*/ 31 h 374"/>
                  <a:gd name="T44" fmla="*/ 371 w 492"/>
                  <a:gd name="T45" fmla="*/ 49 h 374"/>
                  <a:gd name="T46" fmla="*/ 393 w 492"/>
                  <a:gd name="T47" fmla="*/ 66 h 374"/>
                  <a:gd name="T48" fmla="*/ 445 w 492"/>
                  <a:gd name="T49" fmla="*/ 42 h 374"/>
                  <a:gd name="T50" fmla="*/ 475 w 492"/>
                  <a:gd name="T51" fmla="*/ 33 h 374"/>
                  <a:gd name="T52" fmla="*/ 457 w 492"/>
                  <a:gd name="T53" fmla="*/ 61 h 374"/>
                  <a:gd name="T54" fmla="*/ 450 w 492"/>
                  <a:gd name="T55" fmla="*/ 74 h 374"/>
                  <a:gd name="T56" fmla="*/ 426 w 492"/>
                  <a:gd name="T57" fmla="*/ 97 h 374"/>
                  <a:gd name="T58" fmla="*/ 441 w 492"/>
                  <a:gd name="T59" fmla="*/ 115 h 374"/>
                  <a:gd name="T60" fmla="*/ 428 w 492"/>
                  <a:gd name="T61" fmla="*/ 131 h 374"/>
                  <a:gd name="T62" fmla="*/ 436 w 492"/>
                  <a:gd name="T63" fmla="*/ 153 h 374"/>
                  <a:gd name="T64" fmla="*/ 438 w 492"/>
                  <a:gd name="T65" fmla="*/ 169 h 374"/>
                  <a:gd name="T66" fmla="*/ 412 w 492"/>
                  <a:gd name="T67" fmla="*/ 192 h 374"/>
                  <a:gd name="T68" fmla="*/ 415 w 492"/>
                  <a:gd name="T69" fmla="*/ 198 h 374"/>
                  <a:gd name="T70" fmla="*/ 391 w 492"/>
                  <a:gd name="T71" fmla="*/ 193 h 374"/>
                  <a:gd name="T72" fmla="*/ 412 w 492"/>
                  <a:gd name="T73" fmla="*/ 232 h 374"/>
                  <a:gd name="T74" fmla="*/ 388 w 492"/>
                  <a:gd name="T75" fmla="*/ 225 h 374"/>
                  <a:gd name="T76" fmla="*/ 401 w 492"/>
                  <a:gd name="T77" fmla="*/ 244 h 374"/>
                  <a:gd name="T78" fmla="*/ 338 w 492"/>
                  <a:gd name="T79" fmla="*/ 265 h 374"/>
                  <a:gd name="T80" fmla="*/ 315 w 492"/>
                  <a:gd name="T81" fmla="*/ 289 h 374"/>
                  <a:gd name="T82" fmla="*/ 289 w 492"/>
                  <a:gd name="T83" fmla="*/ 292 h 374"/>
                  <a:gd name="T84" fmla="*/ 262 w 492"/>
                  <a:gd name="T85" fmla="*/ 315 h 374"/>
                  <a:gd name="T86" fmla="*/ 250 w 492"/>
                  <a:gd name="T87" fmla="*/ 340 h 374"/>
                  <a:gd name="T88" fmla="*/ 236 w 492"/>
                  <a:gd name="T89" fmla="*/ 371 h 374"/>
                  <a:gd name="T90" fmla="*/ 204 w 492"/>
                  <a:gd name="T91" fmla="*/ 364 h 374"/>
                  <a:gd name="T92" fmla="*/ 176 w 492"/>
                  <a:gd name="T93" fmla="*/ 324 h 374"/>
                  <a:gd name="T94" fmla="*/ 167 w 492"/>
                  <a:gd name="T95" fmla="*/ 308 h 374"/>
                  <a:gd name="T96" fmla="*/ 154 w 492"/>
                  <a:gd name="T97" fmla="*/ 285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92" h="374">
                    <a:moveTo>
                      <a:pt x="166" y="262"/>
                    </a:moveTo>
                    <a:cubicBezTo>
                      <a:pt x="170" y="260"/>
                      <a:pt x="170" y="260"/>
                      <a:pt x="174" y="261"/>
                    </a:cubicBezTo>
                    <a:cubicBezTo>
                      <a:pt x="176" y="253"/>
                      <a:pt x="180" y="250"/>
                      <a:pt x="183" y="242"/>
                    </a:cubicBezTo>
                    <a:cubicBezTo>
                      <a:pt x="174" y="239"/>
                      <a:pt x="153" y="238"/>
                      <a:pt x="152" y="229"/>
                    </a:cubicBezTo>
                    <a:cubicBezTo>
                      <a:pt x="154" y="228"/>
                      <a:pt x="154" y="229"/>
                      <a:pt x="157" y="229"/>
                    </a:cubicBezTo>
                    <a:cubicBezTo>
                      <a:pt x="163" y="229"/>
                      <a:pt x="167" y="234"/>
                      <a:pt x="174" y="234"/>
                    </a:cubicBezTo>
                    <a:cubicBezTo>
                      <a:pt x="177" y="234"/>
                      <a:pt x="177" y="231"/>
                      <a:pt x="177" y="229"/>
                    </a:cubicBezTo>
                    <a:cubicBezTo>
                      <a:pt x="168" y="227"/>
                      <a:pt x="165" y="213"/>
                      <a:pt x="156" y="213"/>
                    </a:cubicBezTo>
                    <a:cubicBezTo>
                      <a:pt x="153" y="213"/>
                      <a:pt x="152" y="218"/>
                      <a:pt x="149" y="218"/>
                    </a:cubicBezTo>
                    <a:cubicBezTo>
                      <a:pt x="144" y="218"/>
                      <a:pt x="141" y="217"/>
                      <a:pt x="141" y="213"/>
                    </a:cubicBezTo>
                    <a:cubicBezTo>
                      <a:pt x="141" y="207"/>
                      <a:pt x="147" y="207"/>
                      <a:pt x="147" y="201"/>
                    </a:cubicBezTo>
                    <a:cubicBezTo>
                      <a:pt x="147" y="196"/>
                      <a:pt x="143" y="196"/>
                      <a:pt x="140" y="196"/>
                    </a:cubicBezTo>
                    <a:cubicBezTo>
                      <a:pt x="140" y="192"/>
                      <a:pt x="140" y="192"/>
                      <a:pt x="140" y="192"/>
                    </a:cubicBezTo>
                    <a:cubicBezTo>
                      <a:pt x="132" y="167"/>
                      <a:pt x="112" y="142"/>
                      <a:pt x="80" y="142"/>
                    </a:cubicBezTo>
                    <a:cubicBezTo>
                      <a:pt x="75" y="142"/>
                      <a:pt x="74" y="142"/>
                      <a:pt x="71" y="142"/>
                    </a:cubicBezTo>
                    <a:cubicBezTo>
                      <a:pt x="67" y="142"/>
                      <a:pt x="66" y="146"/>
                      <a:pt x="62" y="146"/>
                    </a:cubicBezTo>
                    <a:cubicBezTo>
                      <a:pt x="59" y="146"/>
                      <a:pt x="57" y="143"/>
                      <a:pt x="53" y="143"/>
                    </a:cubicBezTo>
                    <a:cubicBezTo>
                      <a:pt x="50" y="143"/>
                      <a:pt x="49" y="144"/>
                      <a:pt x="48" y="145"/>
                    </a:cubicBezTo>
                    <a:cubicBezTo>
                      <a:pt x="49" y="145"/>
                      <a:pt x="50" y="147"/>
                      <a:pt x="51" y="147"/>
                    </a:cubicBezTo>
                    <a:cubicBezTo>
                      <a:pt x="49" y="149"/>
                      <a:pt x="49" y="148"/>
                      <a:pt x="47" y="148"/>
                    </a:cubicBezTo>
                    <a:cubicBezTo>
                      <a:pt x="41" y="148"/>
                      <a:pt x="32" y="145"/>
                      <a:pt x="28" y="141"/>
                    </a:cubicBezTo>
                    <a:cubicBezTo>
                      <a:pt x="31" y="139"/>
                      <a:pt x="33" y="139"/>
                      <a:pt x="34" y="136"/>
                    </a:cubicBezTo>
                    <a:cubicBezTo>
                      <a:pt x="29" y="134"/>
                      <a:pt x="26" y="131"/>
                      <a:pt x="22" y="131"/>
                    </a:cubicBezTo>
                    <a:cubicBezTo>
                      <a:pt x="16" y="131"/>
                      <a:pt x="18" y="133"/>
                      <a:pt x="12" y="131"/>
                    </a:cubicBezTo>
                    <a:cubicBezTo>
                      <a:pt x="13" y="127"/>
                      <a:pt x="19" y="126"/>
                      <a:pt x="21" y="126"/>
                    </a:cubicBezTo>
                    <a:cubicBezTo>
                      <a:pt x="24" y="126"/>
                      <a:pt x="26" y="126"/>
                      <a:pt x="28" y="126"/>
                    </a:cubicBezTo>
                    <a:cubicBezTo>
                      <a:pt x="31" y="126"/>
                      <a:pt x="32" y="125"/>
                      <a:pt x="33" y="123"/>
                    </a:cubicBezTo>
                    <a:cubicBezTo>
                      <a:pt x="50" y="123"/>
                      <a:pt x="50" y="123"/>
                      <a:pt x="50" y="123"/>
                    </a:cubicBezTo>
                    <a:cubicBezTo>
                      <a:pt x="53" y="121"/>
                      <a:pt x="53" y="120"/>
                      <a:pt x="53" y="117"/>
                    </a:cubicBezTo>
                    <a:cubicBezTo>
                      <a:pt x="42" y="117"/>
                      <a:pt x="42" y="117"/>
                      <a:pt x="42" y="117"/>
                    </a:cubicBezTo>
                    <a:cubicBezTo>
                      <a:pt x="41" y="118"/>
                      <a:pt x="40" y="120"/>
                      <a:pt x="39" y="120"/>
                    </a:cubicBezTo>
                    <a:cubicBezTo>
                      <a:pt x="34" y="120"/>
                      <a:pt x="33" y="120"/>
                      <a:pt x="29" y="120"/>
                    </a:cubicBezTo>
                    <a:cubicBezTo>
                      <a:pt x="28" y="120"/>
                      <a:pt x="0" y="112"/>
                      <a:pt x="0" y="108"/>
                    </a:cubicBezTo>
                    <a:cubicBezTo>
                      <a:pt x="0" y="99"/>
                      <a:pt x="10" y="102"/>
                      <a:pt x="17" y="100"/>
                    </a:cubicBezTo>
                    <a:cubicBezTo>
                      <a:pt x="22" y="98"/>
                      <a:pt x="25" y="95"/>
                      <a:pt x="30" y="93"/>
                    </a:cubicBezTo>
                    <a:cubicBezTo>
                      <a:pt x="38" y="91"/>
                      <a:pt x="49" y="95"/>
                      <a:pt x="55" y="91"/>
                    </a:cubicBezTo>
                    <a:cubicBezTo>
                      <a:pt x="59" y="88"/>
                      <a:pt x="63" y="83"/>
                      <a:pt x="63" y="76"/>
                    </a:cubicBezTo>
                    <a:cubicBezTo>
                      <a:pt x="57" y="75"/>
                      <a:pt x="41" y="76"/>
                      <a:pt x="41" y="70"/>
                    </a:cubicBezTo>
                    <a:cubicBezTo>
                      <a:pt x="41" y="68"/>
                      <a:pt x="45" y="66"/>
                      <a:pt x="47" y="66"/>
                    </a:cubicBezTo>
                    <a:cubicBezTo>
                      <a:pt x="57" y="63"/>
                      <a:pt x="69" y="56"/>
                      <a:pt x="75" y="50"/>
                    </a:cubicBezTo>
                    <a:cubicBezTo>
                      <a:pt x="78" y="52"/>
                      <a:pt x="80" y="52"/>
                      <a:pt x="83" y="52"/>
                    </a:cubicBezTo>
                    <a:cubicBezTo>
                      <a:pt x="93" y="52"/>
                      <a:pt x="85" y="39"/>
                      <a:pt x="94" y="38"/>
                    </a:cubicBezTo>
                    <a:cubicBezTo>
                      <a:pt x="106" y="37"/>
                      <a:pt x="110" y="34"/>
                      <a:pt x="121" y="34"/>
                    </a:cubicBezTo>
                    <a:cubicBezTo>
                      <a:pt x="129" y="32"/>
                      <a:pt x="135" y="27"/>
                      <a:pt x="142" y="27"/>
                    </a:cubicBezTo>
                    <a:cubicBezTo>
                      <a:pt x="148" y="27"/>
                      <a:pt x="149" y="36"/>
                      <a:pt x="154" y="36"/>
                    </a:cubicBezTo>
                    <a:cubicBezTo>
                      <a:pt x="154" y="34"/>
                      <a:pt x="153" y="32"/>
                      <a:pt x="153" y="30"/>
                    </a:cubicBezTo>
                    <a:cubicBezTo>
                      <a:pt x="156" y="27"/>
                      <a:pt x="156" y="27"/>
                      <a:pt x="156" y="27"/>
                    </a:cubicBezTo>
                    <a:cubicBezTo>
                      <a:pt x="159" y="33"/>
                      <a:pt x="164" y="32"/>
                      <a:pt x="170" y="34"/>
                    </a:cubicBezTo>
                    <a:cubicBezTo>
                      <a:pt x="171" y="34"/>
                      <a:pt x="174" y="34"/>
                      <a:pt x="174" y="34"/>
                    </a:cubicBezTo>
                    <a:cubicBezTo>
                      <a:pt x="173" y="32"/>
                      <a:pt x="172" y="30"/>
                      <a:pt x="172" y="28"/>
                    </a:cubicBezTo>
                    <a:cubicBezTo>
                      <a:pt x="172" y="25"/>
                      <a:pt x="176" y="24"/>
                      <a:pt x="179" y="24"/>
                    </a:cubicBezTo>
                    <a:cubicBezTo>
                      <a:pt x="191" y="24"/>
                      <a:pt x="197" y="31"/>
                      <a:pt x="205" y="34"/>
                    </a:cubicBezTo>
                    <a:cubicBezTo>
                      <a:pt x="218" y="34"/>
                      <a:pt x="218" y="34"/>
                      <a:pt x="218" y="34"/>
                    </a:cubicBezTo>
                    <a:cubicBezTo>
                      <a:pt x="213" y="32"/>
                      <a:pt x="201" y="28"/>
                      <a:pt x="201" y="23"/>
                    </a:cubicBezTo>
                    <a:cubicBezTo>
                      <a:pt x="201" y="19"/>
                      <a:pt x="210" y="20"/>
                      <a:pt x="213" y="19"/>
                    </a:cubicBezTo>
                    <a:cubicBezTo>
                      <a:pt x="211" y="17"/>
                      <a:pt x="208" y="17"/>
                      <a:pt x="207" y="15"/>
                    </a:cubicBezTo>
                    <a:cubicBezTo>
                      <a:pt x="215" y="11"/>
                      <a:pt x="222" y="9"/>
                      <a:pt x="231" y="9"/>
                    </a:cubicBezTo>
                    <a:cubicBezTo>
                      <a:pt x="238" y="9"/>
                      <a:pt x="243" y="9"/>
                      <a:pt x="249" y="11"/>
                    </a:cubicBezTo>
                    <a:cubicBezTo>
                      <a:pt x="255" y="11"/>
                      <a:pt x="255" y="11"/>
                      <a:pt x="255" y="11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9" y="7"/>
                      <a:pt x="262" y="8"/>
                      <a:pt x="266" y="8"/>
                    </a:cubicBezTo>
                    <a:cubicBezTo>
                      <a:pt x="280" y="8"/>
                      <a:pt x="291" y="0"/>
                      <a:pt x="306" y="0"/>
                    </a:cubicBezTo>
                    <a:cubicBezTo>
                      <a:pt x="322" y="0"/>
                      <a:pt x="333" y="0"/>
                      <a:pt x="348" y="0"/>
                    </a:cubicBezTo>
                    <a:cubicBezTo>
                      <a:pt x="364" y="0"/>
                      <a:pt x="377" y="11"/>
                      <a:pt x="391" y="17"/>
                    </a:cubicBezTo>
                    <a:cubicBezTo>
                      <a:pt x="398" y="20"/>
                      <a:pt x="408" y="18"/>
                      <a:pt x="416" y="19"/>
                    </a:cubicBezTo>
                    <a:cubicBezTo>
                      <a:pt x="414" y="29"/>
                      <a:pt x="395" y="28"/>
                      <a:pt x="387" y="31"/>
                    </a:cubicBezTo>
                    <a:cubicBezTo>
                      <a:pt x="324" y="34"/>
                      <a:pt x="324" y="34"/>
                      <a:pt x="324" y="34"/>
                    </a:cubicBezTo>
                    <a:cubicBezTo>
                      <a:pt x="329" y="38"/>
                      <a:pt x="377" y="32"/>
                      <a:pt x="382" y="34"/>
                    </a:cubicBezTo>
                    <a:cubicBezTo>
                      <a:pt x="381" y="37"/>
                      <a:pt x="369" y="49"/>
                      <a:pt x="371" y="49"/>
                    </a:cubicBezTo>
                    <a:cubicBezTo>
                      <a:pt x="378" y="49"/>
                      <a:pt x="395" y="32"/>
                      <a:pt x="405" y="32"/>
                    </a:cubicBezTo>
                    <a:cubicBezTo>
                      <a:pt x="410" y="32"/>
                      <a:pt x="412" y="37"/>
                      <a:pt x="412" y="41"/>
                    </a:cubicBezTo>
                    <a:cubicBezTo>
                      <a:pt x="412" y="44"/>
                      <a:pt x="394" y="63"/>
                      <a:pt x="393" y="66"/>
                    </a:cubicBezTo>
                    <a:cubicBezTo>
                      <a:pt x="400" y="64"/>
                      <a:pt x="415" y="45"/>
                      <a:pt x="419" y="42"/>
                    </a:cubicBezTo>
                    <a:cubicBezTo>
                      <a:pt x="427" y="42"/>
                      <a:pt x="439" y="42"/>
                      <a:pt x="439" y="42"/>
                    </a:cubicBezTo>
                    <a:cubicBezTo>
                      <a:pt x="439" y="42"/>
                      <a:pt x="444" y="43"/>
                      <a:pt x="445" y="42"/>
                    </a:cubicBezTo>
                    <a:cubicBezTo>
                      <a:pt x="450" y="40"/>
                      <a:pt x="451" y="39"/>
                      <a:pt x="456" y="37"/>
                    </a:cubicBezTo>
                    <a:cubicBezTo>
                      <a:pt x="470" y="37"/>
                      <a:pt x="470" y="37"/>
                      <a:pt x="470" y="37"/>
                    </a:cubicBezTo>
                    <a:cubicBezTo>
                      <a:pt x="470" y="33"/>
                      <a:pt x="472" y="33"/>
                      <a:pt x="475" y="33"/>
                    </a:cubicBezTo>
                    <a:cubicBezTo>
                      <a:pt x="479" y="33"/>
                      <a:pt x="492" y="39"/>
                      <a:pt x="492" y="43"/>
                    </a:cubicBezTo>
                    <a:cubicBezTo>
                      <a:pt x="492" y="46"/>
                      <a:pt x="487" y="49"/>
                      <a:pt x="485" y="50"/>
                    </a:cubicBezTo>
                    <a:cubicBezTo>
                      <a:pt x="476" y="53"/>
                      <a:pt x="470" y="61"/>
                      <a:pt x="457" y="61"/>
                    </a:cubicBezTo>
                    <a:cubicBezTo>
                      <a:pt x="460" y="63"/>
                      <a:pt x="461" y="63"/>
                      <a:pt x="463" y="61"/>
                    </a:cubicBezTo>
                    <a:cubicBezTo>
                      <a:pt x="463" y="69"/>
                      <a:pt x="455" y="69"/>
                      <a:pt x="450" y="70"/>
                    </a:cubicBezTo>
                    <a:cubicBezTo>
                      <a:pt x="452" y="74"/>
                      <a:pt x="450" y="71"/>
                      <a:pt x="450" y="74"/>
                    </a:cubicBezTo>
                    <a:cubicBezTo>
                      <a:pt x="450" y="79"/>
                      <a:pt x="443" y="80"/>
                      <a:pt x="437" y="81"/>
                    </a:cubicBezTo>
                    <a:cubicBezTo>
                      <a:pt x="437" y="84"/>
                      <a:pt x="437" y="84"/>
                      <a:pt x="437" y="85"/>
                    </a:cubicBezTo>
                    <a:cubicBezTo>
                      <a:pt x="437" y="91"/>
                      <a:pt x="431" y="93"/>
                      <a:pt x="426" y="97"/>
                    </a:cubicBezTo>
                    <a:cubicBezTo>
                      <a:pt x="422" y="100"/>
                      <a:pt x="422" y="107"/>
                      <a:pt x="421" y="110"/>
                    </a:cubicBezTo>
                    <a:cubicBezTo>
                      <a:pt x="424" y="111"/>
                      <a:pt x="426" y="110"/>
                      <a:pt x="429" y="110"/>
                    </a:cubicBezTo>
                    <a:cubicBezTo>
                      <a:pt x="434" y="110"/>
                      <a:pt x="438" y="113"/>
                      <a:pt x="441" y="115"/>
                    </a:cubicBezTo>
                    <a:cubicBezTo>
                      <a:pt x="439" y="116"/>
                      <a:pt x="437" y="117"/>
                      <a:pt x="436" y="117"/>
                    </a:cubicBezTo>
                    <a:cubicBezTo>
                      <a:pt x="437" y="122"/>
                      <a:pt x="448" y="120"/>
                      <a:pt x="448" y="127"/>
                    </a:cubicBezTo>
                    <a:cubicBezTo>
                      <a:pt x="448" y="134"/>
                      <a:pt x="433" y="131"/>
                      <a:pt x="428" y="131"/>
                    </a:cubicBezTo>
                    <a:cubicBezTo>
                      <a:pt x="425" y="131"/>
                      <a:pt x="422" y="134"/>
                      <a:pt x="422" y="136"/>
                    </a:cubicBezTo>
                    <a:cubicBezTo>
                      <a:pt x="422" y="141"/>
                      <a:pt x="427" y="141"/>
                      <a:pt x="431" y="141"/>
                    </a:cubicBezTo>
                    <a:cubicBezTo>
                      <a:pt x="431" y="147"/>
                      <a:pt x="436" y="149"/>
                      <a:pt x="436" y="153"/>
                    </a:cubicBezTo>
                    <a:cubicBezTo>
                      <a:pt x="436" y="155"/>
                      <a:pt x="434" y="157"/>
                      <a:pt x="436" y="159"/>
                    </a:cubicBezTo>
                    <a:cubicBezTo>
                      <a:pt x="431" y="159"/>
                      <a:pt x="426" y="159"/>
                      <a:pt x="426" y="163"/>
                    </a:cubicBezTo>
                    <a:cubicBezTo>
                      <a:pt x="426" y="168"/>
                      <a:pt x="435" y="167"/>
                      <a:pt x="438" y="169"/>
                    </a:cubicBezTo>
                    <a:cubicBezTo>
                      <a:pt x="436" y="173"/>
                      <a:pt x="430" y="176"/>
                      <a:pt x="425" y="176"/>
                    </a:cubicBezTo>
                    <a:cubicBezTo>
                      <a:pt x="425" y="178"/>
                      <a:pt x="426" y="180"/>
                      <a:pt x="428" y="181"/>
                    </a:cubicBezTo>
                    <a:cubicBezTo>
                      <a:pt x="426" y="189"/>
                      <a:pt x="414" y="186"/>
                      <a:pt x="412" y="192"/>
                    </a:cubicBezTo>
                    <a:cubicBezTo>
                      <a:pt x="409" y="190"/>
                      <a:pt x="406" y="188"/>
                      <a:pt x="404" y="185"/>
                    </a:cubicBezTo>
                    <a:cubicBezTo>
                      <a:pt x="399" y="185"/>
                      <a:pt x="399" y="185"/>
                      <a:pt x="399" y="185"/>
                    </a:cubicBezTo>
                    <a:cubicBezTo>
                      <a:pt x="402" y="193"/>
                      <a:pt x="415" y="190"/>
                      <a:pt x="415" y="198"/>
                    </a:cubicBezTo>
                    <a:cubicBezTo>
                      <a:pt x="415" y="201"/>
                      <a:pt x="414" y="206"/>
                      <a:pt x="411" y="206"/>
                    </a:cubicBezTo>
                    <a:cubicBezTo>
                      <a:pt x="406" y="206"/>
                      <a:pt x="397" y="198"/>
                      <a:pt x="395" y="193"/>
                    </a:cubicBezTo>
                    <a:cubicBezTo>
                      <a:pt x="393" y="193"/>
                      <a:pt x="392" y="193"/>
                      <a:pt x="391" y="193"/>
                    </a:cubicBezTo>
                    <a:cubicBezTo>
                      <a:pt x="391" y="197"/>
                      <a:pt x="391" y="197"/>
                      <a:pt x="391" y="197"/>
                    </a:cubicBezTo>
                    <a:cubicBezTo>
                      <a:pt x="402" y="208"/>
                      <a:pt x="420" y="213"/>
                      <a:pt x="420" y="229"/>
                    </a:cubicBezTo>
                    <a:cubicBezTo>
                      <a:pt x="420" y="232"/>
                      <a:pt x="415" y="232"/>
                      <a:pt x="412" y="232"/>
                    </a:cubicBezTo>
                    <a:cubicBezTo>
                      <a:pt x="399" y="232"/>
                      <a:pt x="402" y="218"/>
                      <a:pt x="390" y="218"/>
                    </a:cubicBezTo>
                    <a:cubicBezTo>
                      <a:pt x="388" y="218"/>
                      <a:pt x="387" y="219"/>
                      <a:pt x="385" y="218"/>
                    </a:cubicBezTo>
                    <a:cubicBezTo>
                      <a:pt x="385" y="222"/>
                      <a:pt x="388" y="223"/>
                      <a:pt x="388" y="225"/>
                    </a:cubicBezTo>
                    <a:cubicBezTo>
                      <a:pt x="388" y="228"/>
                      <a:pt x="383" y="229"/>
                      <a:pt x="382" y="229"/>
                    </a:cubicBezTo>
                    <a:cubicBezTo>
                      <a:pt x="382" y="238"/>
                      <a:pt x="408" y="236"/>
                      <a:pt x="414" y="238"/>
                    </a:cubicBezTo>
                    <a:cubicBezTo>
                      <a:pt x="409" y="242"/>
                      <a:pt x="406" y="242"/>
                      <a:pt x="401" y="244"/>
                    </a:cubicBezTo>
                    <a:cubicBezTo>
                      <a:pt x="392" y="247"/>
                      <a:pt x="389" y="255"/>
                      <a:pt x="381" y="258"/>
                    </a:cubicBezTo>
                    <a:cubicBezTo>
                      <a:pt x="370" y="261"/>
                      <a:pt x="362" y="260"/>
                      <a:pt x="351" y="265"/>
                    </a:cubicBezTo>
                    <a:cubicBezTo>
                      <a:pt x="338" y="265"/>
                      <a:pt x="338" y="265"/>
                      <a:pt x="338" y="265"/>
                    </a:cubicBezTo>
                    <a:cubicBezTo>
                      <a:pt x="335" y="266"/>
                      <a:pt x="332" y="267"/>
                      <a:pt x="332" y="270"/>
                    </a:cubicBezTo>
                    <a:cubicBezTo>
                      <a:pt x="325" y="275"/>
                      <a:pt x="325" y="275"/>
                      <a:pt x="325" y="275"/>
                    </a:cubicBezTo>
                    <a:cubicBezTo>
                      <a:pt x="319" y="279"/>
                      <a:pt x="319" y="285"/>
                      <a:pt x="315" y="289"/>
                    </a:cubicBezTo>
                    <a:cubicBezTo>
                      <a:pt x="309" y="295"/>
                      <a:pt x="299" y="293"/>
                      <a:pt x="293" y="298"/>
                    </a:cubicBezTo>
                    <a:cubicBezTo>
                      <a:pt x="289" y="298"/>
                      <a:pt x="289" y="298"/>
                      <a:pt x="289" y="298"/>
                    </a:cubicBezTo>
                    <a:cubicBezTo>
                      <a:pt x="289" y="292"/>
                      <a:pt x="289" y="292"/>
                      <a:pt x="289" y="292"/>
                    </a:cubicBezTo>
                    <a:cubicBezTo>
                      <a:pt x="284" y="294"/>
                      <a:pt x="286" y="297"/>
                      <a:pt x="283" y="299"/>
                    </a:cubicBezTo>
                    <a:cubicBezTo>
                      <a:pt x="277" y="305"/>
                      <a:pt x="261" y="303"/>
                      <a:pt x="261" y="312"/>
                    </a:cubicBezTo>
                    <a:cubicBezTo>
                      <a:pt x="261" y="313"/>
                      <a:pt x="262" y="314"/>
                      <a:pt x="262" y="315"/>
                    </a:cubicBezTo>
                    <a:cubicBezTo>
                      <a:pt x="261" y="316"/>
                      <a:pt x="260" y="317"/>
                      <a:pt x="260" y="318"/>
                    </a:cubicBezTo>
                    <a:cubicBezTo>
                      <a:pt x="260" y="320"/>
                      <a:pt x="263" y="322"/>
                      <a:pt x="263" y="325"/>
                    </a:cubicBezTo>
                    <a:cubicBezTo>
                      <a:pt x="263" y="335"/>
                      <a:pt x="250" y="332"/>
                      <a:pt x="250" y="340"/>
                    </a:cubicBezTo>
                    <a:cubicBezTo>
                      <a:pt x="250" y="345"/>
                      <a:pt x="249" y="353"/>
                      <a:pt x="250" y="356"/>
                    </a:cubicBezTo>
                    <a:cubicBezTo>
                      <a:pt x="243" y="359"/>
                      <a:pt x="247" y="374"/>
                      <a:pt x="239" y="374"/>
                    </a:cubicBezTo>
                    <a:cubicBezTo>
                      <a:pt x="237" y="374"/>
                      <a:pt x="236" y="373"/>
                      <a:pt x="236" y="371"/>
                    </a:cubicBezTo>
                    <a:cubicBezTo>
                      <a:pt x="232" y="371"/>
                      <a:pt x="232" y="373"/>
                      <a:pt x="230" y="373"/>
                    </a:cubicBezTo>
                    <a:cubicBezTo>
                      <a:pt x="223" y="373"/>
                      <a:pt x="223" y="360"/>
                      <a:pt x="216" y="360"/>
                    </a:cubicBezTo>
                    <a:cubicBezTo>
                      <a:pt x="212" y="360"/>
                      <a:pt x="208" y="363"/>
                      <a:pt x="204" y="364"/>
                    </a:cubicBezTo>
                    <a:cubicBezTo>
                      <a:pt x="202" y="357"/>
                      <a:pt x="199" y="359"/>
                      <a:pt x="195" y="356"/>
                    </a:cubicBezTo>
                    <a:cubicBezTo>
                      <a:pt x="193" y="355"/>
                      <a:pt x="193" y="351"/>
                      <a:pt x="193" y="350"/>
                    </a:cubicBezTo>
                    <a:cubicBezTo>
                      <a:pt x="187" y="345"/>
                      <a:pt x="176" y="332"/>
                      <a:pt x="176" y="324"/>
                    </a:cubicBezTo>
                    <a:cubicBezTo>
                      <a:pt x="176" y="320"/>
                      <a:pt x="178" y="321"/>
                      <a:pt x="180" y="319"/>
                    </a:cubicBezTo>
                    <a:cubicBezTo>
                      <a:pt x="176" y="313"/>
                      <a:pt x="175" y="320"/>
                      <a:pt x="170" y="318"/>
                    </a:cubicBezTo>
                    <a:cubicBezTo>
                      <a:pt x="168" y="317"/>
                      <a:pt x="168" y="311"/>
                      <a:pt x="167" y="308"/>
                    </a:cubicBezTo>
                    <a:cubicBezTo>
                      <a:pt x="165" y="303"/>
                      <a:pt x="157" y="300"/>
                      <a:pt x="157" y="292"/>
                    </a:cubicBezTo>
                    <a:cubicBezTo>
                      <a:pt x="157" y="289"/>
                      <a:pt x="159" y="288"/>
                      <a:pt x="160" y="285"/>
                    </a:cubicBezTo>
                    <a:cubicBezTo>
                      <a:pt x="158" y="284"/>
                      <a:pt x="156" y="283"/>
                      <a:pt x="154" y="285"/>
                    </a:cubicBezTo>
                    <a:cubicBezTo>
                      <a:pt x="154" y="278"/>
                      <a:pt x="154" y="278"/>
                      <a:pt x="154" y="278"/>
                    </a:cubicBezTo>
                    <a:cubicBezTo>
                      <a:pt x="158" y="273"/>
                      <a:pt x="160" y="267"/>
                      <a:pt x="166" y="26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8" name="Freeform 141">
                <a:extLst>
                  <a:ext uri="{FF2B5EF4-FFF2-40B4-BE49-F238E27FC236}">
                    <a16:creationId xmlns:a16="http://schemas.microsoft.com/office/drawing/2014/main" id="{E3C74016-78FD-2A4A-9473-99E98AD11E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712" y="1384232"/>
                <a:ext cx="57003" cy="39654"/>
              </a:xfrm>
              <a:custGeom>
                <a:avLst/>
                <a:gdLst>
                  <a:gd name="T0" fmla="*/ 5 w 23"/>
                  <a:gd name="T1" fmla="*/ 16 h 16"/>
                  <a:gd name="T2" fmla="*/ 0 w 23"/>
                  <a:gd name="T3" fmla="*/ 6 h 16"/>
                  <a:gd name="T4" fmla="*/ 6 w 23"/>
                  <a:gd name="T5" fmla="*/ 0 h 16"/>
                  <a:gd name="T6" fmla="*/ 23 w 23"/>
                  <a:gd name="T7" fmla="*/ 10 h 16"/>
                  <a:gd name="T8" fmla="*/ 12 w 23"/>
                  <a:gd name="T9" fmla="*/ 16 h 16"/>
                  <a:gd name="T10" fmla="*/ 5 w 23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16">
                    <a:moveTo>
                      <a:pt x="5" y="16"/>
                    </a:moveTo>
                    <a:cubicBezTo>
                      <a:pt x="3" y="16"/>
                      <a:pt x="0" y="9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13" y="0"/>
                      <a:pt x="16" y="8"/>
                      <a:pt x="23" y="10"/>
                    </a:cubicBezTo>
                    <a:cubicBezTo>
                      <a:pt x="23" y="15"/>
                      <a:pt x="17" y="16"/>
                      <a:pt x="12" y="16"/>
                    </a:cubicBezTo>
                    <a:lnTo>
                      <a:pt x="5" y="1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9" name="Freeform 142">
                <a:extLst>
                  <a:ext uri="{FF2B5EF4-FFF2-40B4-BE49-F238E27FC236}">
                    <a16:creationId xmlns:a16="http://schemas.microsoft.com/office/drawing/2014/main" id="{1002F0F7-AB32-C044-9527-AC0495403D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7209" y="1188438"/>
                <a:ext cx="30980" cy="19827"/>
              </a:xfrm>
              <a:custGeom>
                <a:avLst/>
                <a:gdLst>
                  <a:gd name="T0" fmla="*/ 4 w 13"/>
                  <a:gd name="T1" fmla="*/ 8 h 8"/>
                  <a:gd name="T2" fmla="*/ 0 w 13"/>
                  <a:gd name="T3" fmla="*/ 4 h 8"/>
                  <a:gd name="T4" fmla="*/ 3 w 13"/>
                  <a:gd name="T5" fmla="*/ 0 h 8"/>
                  <a:gd name="T6" fmla="*/ 8 w 13"/>
                  <a:gd name="T7" fmla="*/ 0 h 8"/>
                  <a:gd name="T8" fmla="*/ 8 w 13"/>
                  <a:gd name="T9" fmla="*/ 4 h 8"/>
                  <a:gd name="T10" fmla="*/ 13 w 13"/>
                  <a:gd name="T11" fmla="*/ 4 h 8"/>
                  <a:gd name="T12" fmla="*/ 4 w 13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8">
                    <a:moveTo>
                      <a:pt x="4" y="8"/>
                    </a:moveTo>
                    <a:cubicBezTo>
                      <a:pt x="2" y="8"/>
                      <a:pt x="0" y="5"/>
                      <a:pt x="0" y="4"/>
                    </a:cubicBezTo>
                    <a:cubicBezTo>
                      <a:pt x="0" y="2"/>
                      <a:pt x="2" y="1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2"/>
                      <a:pt x="8" y="2"/>
                      <a:pt x="8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7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0" name="Freeform 143">
                <a:extLst>
                  <a:ext uri="{FF2B5EF4-FFF2-40B4-BE49-F238E27FC236}">
                    <a16:creationId xmlns:a16="http://schemas.microsoft.com/office/drawing/2014/main" id="{1A3B5D4E-C908-1B4E-A6CC-1C1E90909F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729" y="1966656"/>
                <a:ext cx="132595" cy="127638"/>
              </a:xfrm>
              <a:custGeom>
                <a:avLst/>
                <a:gdLst>
                  <a:gd name="T0" fmla="*/ 3 w 54"/>
                  <a:gd name="T1" fmla="*/ 43 h 52"/>
                  <a:gd name="T2" fmla="*/ 0 w 54"/>
                  <a:gd name="T3" fmla="*/ 40 h 52"/>
                  <a:gd name="T4" fmla="*/ 6 w 54"/>
                  <a:gd name="T5" fmla="*/ 35 h 52"/>
                  <a:gd name="T6" fmla="*/ 6 w 54"/>
                  <a:gd name="T7" fmla="*/ 33 h 52"/>
                  <a:gd name="T8" fmla="*/ 3 w 54"/>
                  <a:gd name="T9" fmla="*/ 32 h 52"/>
                  <a:gd name="T10" fmla="*/ 19 w 54"/>
                  <a:gd name="T11" fmla="*/ 8 h 52"/>
                  <a:gd name="T12" fmla="*/ 27 w 54"/>
                  <a:gd name="T13" fmla="*/ 0 h 52"/>
                  <a:gd name="T14" fmla="*/ 29 w 54"/>
                  <a:gd name="T15" fmla="*/ 2 h 52"/>
                  <a:gd name="T16" fmla="*/ 22 w 54"/>
                  <a:gd name="T17" fmla="*/ 17 h 52"/>
                  <a:gd name="T18" fmla="*/ 22 w 54"/>
                  <a:gd name="T19" fmla="*/ 20 h 52"/>
                  <a:gd name="T20" fmla="*/ 26 w 54"/>
                  <a:gd name="T21" fmla="*/ 17 h 52"/>
                  <a:gd name="T22" fmla="*/ 31 w 54"/>
                  <a:gd name="T23" fmla="*/ 19 h 52"/>
                  <a:gd name="T24" fmla="*/ 29 w 54"/>
                  <a:gd name="T25" fmla="*/ 20 h 52"/>
                  <a:gd name="T26" fmla="*/ 29 w 54"/>
                  <a:gd name="T27" fmla="*/ 23 h 52"/>
                  <a:gd name="T28" fmla="*/ 34 w 54"/>
                  <a:gd name="T29" fmla="*/ 23 h 52"/>
                  <a:gd name="T30" fmla="*/ 34 w 54"/>
                  <a:gd name="T31" fmla="*/ 24 h 52"/>
                  <a:gd name="T32" fmla="*/ 38 w 54"/>
                  <a:gd name="T33" fmla="*/ 23 h 52"/>
                  <a:gd name="T34" fmla="*/ 46 w 54"/>
                  <a:gd name="T35" fmla="*/ 23 h 52"/>
                  <a:gd name="T36" fmla="*/ 46 w 54"/>
                  <a:gd name="T37" fmla="*/ 33 h 52"/>
                  <a:gd name="T38" fmla="*/ 49 w 54"/>
                  <a:gd name="T39" fmla="*/ 32 h 52"/>
                  <a:gd name="T40" fmla="*/ 46 w 54"/>
                  <a:gd name="T41" fmla="*/ 36 h 52"/>
                  <a:gd name="T42" fmla="*/ 48 w 54"/>
                  <a:gd name="T43" fmla="*/ 41 h 52"/>
                  <a:gd name="T44" fmla="*/ 52 w 54"/>
                  <a:gd name="T45" fmla="*/ 39 h 52"/>
                  <a:gd name="T46" fmla="*/ 54 w 54"/>
                  <a:gd name="T47" fmla="*/ 45 h 52"/>
                  <a:gd name="T48" fmla="*/ 49 w 54"/>
                  <a:gd name="T49" fmla="*/ 52 h 52"/>
                  <a:gd name="T50" fmla="*/ 47 w 54"/>
                  <a:gd name="T51" fmla="*/ 48 h 52"/>
                  <a:gd name="T52" fmla="*/ 44 w 54"/>
                  <a:gd name="T53" fmla="*/ 48 h 52"/>
                  <a:gd name="T54" fmla="*/ 41 w 54"/>
                  <a:gd name="T55" fmla="*/ 40 h 52"/>
                  <a:gd name="T56" fmla="*/ 33 w 54"/>
                  <a:gd name="T57" fmla="*/ 48 h 52"/>
                  <a:gd name="T58" fmla="*/ 31 w 54"/>
                  <a:gd name="T59" fmla="*/ 48 h 52"/>
                  <a:gd name="T60" fmla="*/ 35 w 54"/>
                  <a:gd name="T61" fmla="*/ 43 h 52"/>
                  <a:gd name="T62" fmla="*/ 26 w 54"/>
                  <a:gd name="T63" fmla="*/ 42 h 52"/>
                  <a:gd name="T64" fmla="*/ 21 w 54"/>
                  <a:gd name="T65" fmla="*/ 43 h 52"/>
                  <a:gd name="T66" fmla="*/ 12 w 54"/>
                  <a:gd name="T67" fmla="*/ 41 h 52"/>
                  <a:gd name="T68" fmla="*/ 3 w 54"/>
                  <a:gd name="T69" fmla="*/ 4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4" h="52">
                    <a:moveTo>
                      <a:pt x="3" y="43"/>
                    </a:moveTo>
                    <a:cubicBezTo>
                      <a:pt x="2" y="43"/>
                      <a:pt x="0" y="41"/>
                      <a:pt x="0" y="40"/>
                    </a:cubicBezTo>
                    <a:cubicBezTo>
                      <a:pt x="0" y="39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5" y="33"/>
                      <a:pt x="4" y="33"/>
                      <a:pt x="3" y="32"/>
                    </a:cubicBezTo>
                    <a:cubicBezTo>
                      <a:pt x="11" y="28"/>
                      <a:pt x="14" y="15"/>
                      <a:pt x="19" y="8"/>
                    </a:cubicBezTo>
                    <a:cubicBezTo>
                      <a:pt x="21" y="4"/>
                      <a:pt x="23" y="0"/>
                      <a:pt x="27" y="0"/>
                    </a:cubicBezTo>
                    <a:cubicBezTo>
                      <a:pt x="28" y="0"/>
                      <a:pt x="29" y="1"/>
                      <a:pt x="29" y="2"/>
                    </a:cubicBezTo>
                    <a:cubicBezTo>
                      <a:pt x="29" y="9"/>
                      <a:pt x="23" y="12"/>
                      <a:pt x="22" y="17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4" y="19"/>
                      <a:pt x="24" y="17"/>
                      <a:pt x="26" y="17"/>
                    </a:cubicBezTo>
                    <a:cubicBezTo>
                      <a:pt x="28" y="17"/>
                      <a:pt x="29" y="18"/>
                      <a:pt x="31" y="19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34" y="24"/>
                      <a:pt x="34" y="24"/>
                    </a:cubicBezTo>
                    <a:cubicBezTo>
                      <a:pt x="38" y="23"/>
                      <a:pt x="38" y="23"/>
                      <a:pt x="38" y="23"/>
                    </a:cubicBezTo>
                    <a:cubicBezTo>
                      <a:pt x="41" y="24"/>
                      <a:pt x="45" y="24"/>
                      <a:pt x="46" y="23"/>
                    </a:cubicBezTo>
                    <a:cubicBezTo>
                      <a:pt x="46" y="26"/>
                      <a:pt x="46" y="28"/>
                      <a:pt x="46" y="33"/>
                    </a:cubicBezTo>
                    <a:cubicBezTo>
                      <a:pt x="46" y="32"/>
                      <a:pt x="48" y="32"/>
                      <a:pt x="49" y="32"/>
                    </a:cubicBezTo>
                    <a:cubicBezTo>
                      <a:pt x="49" y="34"/>
                      <a:pt x="46" y="35"/>
                      <a:pt x="46" y="36"/>
                    </a:cubicBezTo>
                    <a:cubicBezTo>
                      <a:pt x="46" y="37"/>
                      <a:pt x="48" y="39"/>
                      <a:pt x="48" y="41"/>
                    </a:cubicBezTo>
                    <a:cubicBezTo>
                      <a:pt x="51" y="41"/>
                      <a:pt x="50" y="40"/>
                      <a:pt x="52" y="39"/>
                    </a:cubicBezTo>
                    <a:cubicBezTo>
                      <a:pt x="52" y="42"/>
                      <a:pt x="54" y="42"/>
                      <a:pt x="54" y="45"/>
                    </a:cubicBezTo>
                    <a:cubicBezTo>
                      <a:pt x="54" y="48"/>
                      <a:pt x="52" y="52"/>
                      <a:pt x="49" y="52"/>
                    </a:cubicBezTo>
                    <a:cubicBezTo>
                      <a:pt x="47" y="52"/>
                      <a:pt x="47" y="49"/>
                      <a:pt x="47" y="48"/>
                    </a:cubicBezTo>
                    <a:cubicBezTo>
                      <a:pt x="46" y="48"/>
                      <a:pt x="45" y="48"/>
                      <a:pt x="44" y="48"/>
                    </a:cubicBezTo>
                    <a:cubicBezTo>
                      <a:pt x="42" y="48"/>
                      <a:pt x="44" y="42"/>
                      <a:pt x="41" y="40"/>
                    </a:cubicBezTo>
                    <a:cubicBezTo>
                      <a:pt x="39" y="43"/>
                      <a:pt x="37" y="48"/>
                      <a:pt x="33" y="48"/>
                    </a:cubicBezTo>
                    <a:cubicBezTo>
                      <a:pt x="33" y="48"/>
                      <a:pt x="31" y="48"/>
                      <a:pt x="31" y="48"/>
                    </a:cubicBezTo>
                    <a:cubicBezTo>
                      <a:pt x="31" y="45"/>
                      <a:pt x="34" y="45"/>
                      <a:pt x="35" y="43"/>
                    </a:cubicBezTo>
                    <a:cubicBezTo>
                      <a:pt x="32" y="43"/>
                      <a:pt x="28" y="45"/>
                      <a:pt x="26" y="42"/>
                    </a:cubicBezTo>
                    <a:cubicBezTo>
                      <a:pt x="24" y="43"/>
                      <a:pt x="23" y="43"/>
                      <a:pt x="21" y="43"/>
                    </a:cubicBezTo>
                    <a:cubicBezTo>
                      <a:pt x="17" y="43"/>
                      <a:pt x="15" y="41"/>
                      <a:pt x="12" y="41"/>
                    </a:cubicBezTo>
                    <a:cubicBezTo>
                      <a:pt x="8" y="41"/>
                      <a:pt x="7" y="43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1" name="Freeform 145">
                <a:extLst>
                  <a:ext uri="{FF2B5EF4-FFF2-40B4-BE49-F238E27FC236}">
                    <a16:creationId xmlns:a16="http://schemas.microsoft.com/office/drawing/2014/main" id="{2F2D69D7-42B6-1148-A6AA-02669AE89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076" y="2427639"/>
                <a:ext cx="801764" cy="537813"/>
              </a:xfrm>
              <a:custGeom>
                <a:avLst/>
                <a:gdLst>
                  <a:gd name="T0" fmla="*/ 163 w 328"/>
                  <a:gd name="T1" fmla="*/ 64 h 220"/>
                  <a:gd name="T2" fmla="*/ 160 w 328"/>
                  <a:gd name="T3" fmla="*/ 92 h 220"/>
                  <a:gd name="T4" fmla="*/ 163 w 328"/>
                  <a:gd name="T5" fmla="*/ 105 h 220"/>
                  <a:gd name="T6" fmla="*/ 183 w 328"/>
                  <a:gd name="T7" fmla="*/ 125 h 220"/>
                  <a:gd name="T8" fmla="*/ 203 w 328"/>
                  <a:gd name="T9" fmla="*/ 125 h 220"/>
                  <a:gd name="T10" fmla="*/ 213 w 328"/>
                  <a:gd name="T11" fmla="*/ 122 h 220"/>
                  <a:gd name="T12" fmla="*/ 236 w 328"/>
                  <a:gd name="T13" fmla="*/ 99 h 220"/>
                  <a:gd name="T14" fmla="*/ 249 w 328"/>
                  <a:gd name="T15" fmla="*/ 101 h 220"/>
                  <a:gd name="T16" fmla="*/ 244 w 328"/>
                  <a:gd name="T17" fmla="*/ 118 h 220"/>
                  <a:gd name="T18" fmla="*/ 240 w 328"/>
                  <a:gd name="T19" fmla="*/ 125 h 220"/>
                  <a:gd name="T20" fmla="*/ 238 w 328"/>
                  <a:gd name="T21" fmla="*/ 139 h 220"/>
                  <a:gd name="T22" fmla="*/ 233 w 328"/>
                  <a:gd name="T23" fmla="*/ 146 h 220"/>
                  <a:gd name="T24" fmla="*/ 263 w 328"/>
                  <a:gd name="T25" fmla="*/ 148 h 220"/>
                  <a:gd name="T26" fmla="*/ 277 w 328"/>
                  <a:gd name="T27" fmla="*/ 158 h 220"/>
                  <a:gd name="T28" fmla="*/ 275 w 328"/>
                  <a:gd name="T29" fmla="*/ 188 h 220"/>
                  <a:gd name="T30" fmla="*/ 294 w 328"/>
                  <a:gd name="T31" fmla="*/ 206 h 220"/>
                  <a:gd name="T32" fmla="*/ 328 w 328"/>
                  <a:gd name="T33" fmla="*/ 210 h 220"/>
                  <a:gd name="T34" fmla="*/ 318 w 328"/>
                  <a:gd name="T35" fmla="*/ 214 h 220"/>
                  <a:gd name="T36" fmla="*/ 312 w 328"/>
                  <a:gd name="T37" fmla="*/ 206 h 220"/>
                  <a:gd name="T38" fmla="*/ 304 w 328"/>
                  <a:gd name="T39" fmla="*/ 216 h 220"/>
                  <a:gd name="T40" fmla="*/ 290 w 328"/>
                  <a:gd name="T41" fmla="*/ 213 h 220"/>
                  <a:gd name="T42" fmla="*/ 280 w 328"/>
                  <a:gd name="T43" fmla="*/ 211 h 220"/>
                  <a:gd name="T44" fmla="*/ 264 w 328"/>
                  <a:gd name="T45" fmla="*/ 197 h 220"/>
                  <a:gd name="T46" fmla="*/ 261 w 328"/>
                  <a:gd name="T47" fmla="*/ 200 h 220"/>
                  <a:gd name="T48" fmla="*/ 255 w 328"/>
                  <a:gd name="T49" fmla="*/ 183 h 220"/>
                  <a:gd name="T50" fmla="*/ 242 w 328"/>
                  <a:gd name="T51" fmla="*/ 169 h 220"/>
                  <a:gd name="T52" fmla="*/ 224 w 328"/>
                  <a:gd name="T53" fmla="*/ 166 h 220"/>
                  <a:gd name="T54" fmla="*/ 191 w 328"/>
                  <a:gd name="T55" fmla="*/ 147 h 220"/>
                  <a:gd name="T56" fmla="*/ 183 w 328"/>
                  <a:gd name="T57" fmla="*/ 145 h 220"/>
                  <a:gd name="T58" fmla="*/ 167 w 328"/>
                  <a:gd name="T59" fmla="*/ 148 h 220"/>
                  <a:gd name="T60" fmla="*/ 144 w 328"/>
                  <a:gd name="T61" fmla="*/ 139 h 220"/>
                  <a:gd name="T62" fmla="*/ 127 w 328"/>
                  <a:gd name="T63" fmla="*/ 132 h 220"/>
                  <a:gd name="T64" fmla="*/ 114 w 328"/>
                  <a:gd name="T65" fmla="*/ 127 h 220"/>
                  <a:gd name="T66" fmla="*/ 97 w 328"/>
                  <a:gd name="T67" fmla="*/ 112 h 220"/>
                  <a:gd name="T68" fmla="*/ 97 w 328"/>
                  <a:gd name="T69" fmla="*/ 98 h 220"/>
                  <a:gd name="T70" fmla="*/ 67 w 328"/>
                  <a:gd name="T71" fmla="*/ 66 h 220"/>
                  <a:gd name="T72" fmla="*/ 54 w 328"/>
                  <a:gd name="T73" fmla="*/ 45 h 220"/>
                  <a:gd name="T74" fmla="*/ 41 w 328"/>
                  <a:gd name="T75" fmla="*/ 35 h 220"/>
                  <a:gd name="T76" fmla="*/ 32 w 328"/>
                  <a:gd name="T77" fmla="*/ 15 h 220"/>
                  <a:gd name="T78" fmla="*/ 18 w 328"/>
                  <a:gd name="T79" fmla="*/ 13 h 220"/>
                  <a:gd name="T80" fmla="*/ 32 w 328"/>
                  <a:gd name="T81" fmla="*/ 35 h 220"/>
                  <a:gd name="T82" fmla="*/ 48 w 328"/>
                  <a:gd name="T83" fmla="*/ 62 h 220"/>
                  <a:gd name="T84" fmla="*/ 63 w 328"/>
                  <a:gd name="T85" fmla="*/ 85 h 220"/>
                  <a:gd name="T86" fmla="*/ 56 w 328"/>
                  <a:gd name="T87" fmla="*/ 83 h 220"/>
                  <a:gd name="T88" fmla="*/ 42 w 328"/>
                  <a:gd name="T89" fmla="*/ 72 h 220"/>
                  <a:gd name="T90" fmla="*/ 34 w 328"/>
                  <a:gd name="T91" fmla="*/ 55 h 220"/>
                  <a:gd name="T92" fmla="*/ 26 w 328"/>
                  <a:gd name="T93" fmla="*/ 45 h 220"/>
                  <a:gd name="T94" fmla="*/ 7 w 328"/>
                  <a:gd name="T95" fmla="*/ 16 h 220"/>
                  <a:gd name="T96" fmla="*/ 0 w 328"/>
                  <a:gd name="T97" fmla="*/ 0 h 220"/>
                  <a:gd name="T98" fmla="*/ 50 w 328"/>
                  <a:gd name="T99" fmla="*/ 10 h 220"/>
                  <a:gd name="T100" fmla="*/ 73 w 328"/>
                  <a:gd name="T101" fmla="*/ 7 h 220"/>
                  <a:gd name="T102" fmla="*/ 99 w 328"/>
                  <a:gd name="T103" fmla="*/ 19 h 220"/>
                  <a:gd name="T104" fmla="*/ 122 w 328"/>
                  <a:gd name="T105" fmla="*/ 25 h 220"/>
                  <a:gd name="T106" fmla="*/ 162 w 328"/>
                  <a:gd name="T107" fmla="*/ 59 h 220"/>
                  <a:gd name="T108" fmla="*/ 161 w 328"/>
                  <a:gd name="T109" fmla="*/ 56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28" h="220">
                    <a:moveTo>
                      <a:pt x="162" y="60"/>
                    </a:moveTo>
                    <a:cubicBezTo>
                      <a:pt x="162" y="62"/>
                      <a:pt x="163" y="63"/>
                      <a:pt x="163" y="64"/>
                    </a:cubicBezTo>
                    <a:cubicBezTo>
                      <a:pt x="163" y="70"/>
                      <a:pt x="161" y="72"/>
                      <a:pt x="160" y="76"/>
                    </a:cubicBezTo>
                    <a:cubicBezTo>
                      <a:pt x="160" y="92"/>
                      <a:pt x="160" y="92"/>
                      <a:pt x="160" y="92"/>
                    </a:cubicBezTo>
                    <a:cubicBezTo>
                      <a:pt x="160" y="94"/>
                      <a:pt x="162" y="97"/>
                      <a:pt x="162" y="98"/>
                    </a:cubicBezTo>
                    <a:cubicBezTo>
                      <a:pt x="164" y="100"/>
                      <a:pt x="162" y="102"/>
                      <a:pt x="163" y="105"/>
                    </a:cubicBezTo>
                    <a:cubicBezTo>
                      <a:pt x="164" y="107"/>
                      <a:pt x="168" y="111"/>
                      <a:pt x="170" y="113"/>
                    </a:cubicBezTo>
                    <a:cubicBezTo>
                      <a:pt x="175" y="118"/>
                      <a:pt x="175" y="123"/>
                      <a:pt x="183" y="125"/>
                    </a:cubicBezTo>
                    <a:cubicBezTo>
                      <a:pt x="185" y="126"/>
                      <a:pt x="185" y="129"/>
                      <a:pt x="188" y="129"/>
                    </a:cubicBezTo>
                    <a:cubicBezTo>
                      <a:pt x="193" y="129"/>
                      <a:pt x="198" y="125"/>
                      <a:pt x="203" y="125"/>
                    </a:cubicBezTo>
                    <a:cubicBezTo>
                      <a:pt x="207" y="125"/>
                      <a:pt x="208" y="126"/>
                      <a:pt x="209" y="126"/>
                    </a:cubicBezTo>
                    <a:cubicBezTo>
                      <a:pt x="211" y="126"/>
                      <a:pt x="213" y="123"/>
                      <a:pt x="213" y="122"/>
                    </a:cubicBezTo>
                    <a:cubicBezTo>
                      <a:pt x="214" y="118"/>
                      <a:pt x="219" y="115"/>
                      <a:pt x="219" y="110"/>
                    </a:cubicBezTo>
                    <a:cubicBezTo>
                      <a:pt x="219" y="102"/>
                      <a:pt x="228" y="99"/>
                      <a:pt x="236" y="99"/>
                    </a:cubicBezTo>
                    <a:cubicBezTo>
                      <a:pt x="239" y="99"/>
                      <a:pt x="241" y="99"/>
                      <a:pt x="242" y="100"/>
                    </a:cubicBezTo>
                    <a:cubicBezTo>
                      <a:pt x="243" y="100"/>
                      <a:pt x="247" y="101"/>
                      <a:pt x="249" y="101"/>
                    </a:cubicBezTo>
                    <a:cubicBezTo>
                      <a:pt x="249" y="101"/>
                      <a:pt x="249" y="102"/>
                      <a:pt x="249" y="103"/>
                    </a:cubicBezTo>
                    <a:cubicBezTo>
                      <a:pt x="249" y="107"/>
                      <a:pt x="244" y="112"/>
                      <a:pt x="244" y="118"/>
                    </a:cubicBezTo>
                    <a:cubicBezTo>
                      <a:pt x="244" y="122"/>
                      <a:pt x="242" y="124"/>
                      <a:pt x="240" y="127"/>
                    </a:cubicBezTo>
                    <a:cubicBezTo>
                      <a:pt x="240" y="127"/>
                      <a:pt x="240" y="126"/>
                      <a:pt x="240" y="125"/>
                    </a:cubicBezTo>
                    <a:cubicBezTo>
                      <a:pt x="239" y="125"/>
                      <a:pt x="239" y="125"/>
                      <a:pt x="238" y="125"/>
                    </a:cubicBezTo>
                    <a:cubicBezTo>
                      <a:pt x="238" y="128"/>
                      <a:pt x="238" y="135"/>
                      <a:pt x="238" y="139"/>
                    </a:cubicBezTo>
                    <a:cubicBezTo>
                      <a:pt x="238" y="142"/>
                      <a:pt x="234" y="143"/>
                      <a:pt x="233" y="145"/>
                    </a:cubicBezTo>
                    <a:cubicBezTo>
                      <a:pt x="233" y="145"/>
                      <a:pt x="233" y="146"/>
                      <a:pt x="233" y="146"/>
                    </a:cubicBezTo>
                    <a:cubicBezTo>
                      <a:pt x="233" y="148"/>
                      <a:pt x="234" y="149"/>
                      <a:pt x="236" y="149"/>
                    </a:cubicBezTo>
                    <a:cubicBezTo>
                      <a:pt x="246" y="149"/>
                      <a:pt x="253" y="148"/>
                      <a:pt x="263" y="148"/>
                    </a:cubicBezTo>
                    <a:cubicBezTo>
                      <a:pt x="270" y="148"/>
                      <a:pt x="272" y="152"/>
                      <a:pt x="277" y="154"/>
                    </a:cubicBezTo>
                    <a:cubicBezTo>
                      <a:pt x="277" y="155"/>
                      <a:pt x="277" y="156"/>
                      <a:pt x="277" y="158"/>
                    </a:cubicBezTo>
                    <a:cubicBezTo>
                      <a:pt x="277" y="161"/>
                      <a:pt x="277" y="168"/>
                      <a:pt x="275" y="171"/>
                    </a:cubicBezTo>
                    <a:cubicBezTo>
                      <a:pt x="275" y="177"/>
                      <a:pt x="275" y="183"/>
                      <a:pt x="275" y="188"/>
                    </a:cubicBezTo>
                    <a:cubicBezTo>
                      <a:pt x="275" y="194"/>
                      <a:pt x="281" y="197"/>
                      <a:pt x="286" y="199"/>
                    </a:cubicBezTo>
                    <a:cubicBezTo>
                      <a:pt x="289" y="201"/>
                      <a:pt x="289" y="206"/>
                      <a:pt x="294" y="206"/>
                    </a:cubicBezTo>
                    <a:cubicBezTo>
                      <a:pt x="301" y="206"/>
                      <a:pt x="305" y="200"/>
                      <a:pt x="312" y="200"/>
                    </a:cubicBezTo>
                    <a:cubicBezTo>
                      <a:pt x="320" y="200"/>
                      <a:pt x="324" y="206"/>
                      <a:pt x="328" y="210"/>
                    </a:cubicBezTo>
                    <a:cubicBezTo>
                      <a:pt x="328" y="210"/>
                      <a:pt x="322" y="217"/>
                      <a:pt x="321" y="216"/>
                    </a:cubicBezTo>
                    <a:cubicBezTo>
                      <a:pt x="320" y="216"/>
                      <a:pt x="318" y="215"/>
                      <a:pt x="318" y="214"/>
                    </a:cubicBezTo>
                    <a:cubicBezTo>
                      <a:pt x="318" y="213"/>
                      <a:pt x="319" y="212"/>
                      <a:pt x="319" y="211"/>
                    </a:cubicBezTo>
                    <a:cubicBezTo>
                      <a:pt x="316" y="210"/>
                      <a:pt x="315" y="206"/>
                      <a:pt x="312" y="206"/>
                    </a:cubicBezTo>
                    <a:cubicBezTo>
                      <a:pt x="310" y="206"/>
                      <a:pt x="302" y="212"/>
                      <a:pt x="302" y="214"/>
                    </a:cubicBezTo>
                    <a:cubicBezTo>
                      <a:pt x="302" y="215"/>
                      <a:pt x="304" y="216"/>
                      <a:pt x="304" y="216"/>
                    </a:cubicBezTo>
                    <a:cubicBezTo>
                      <a:pt x="304" y="219"/>
                      <a:pt x="302" y="220"/>
                      <a:pt x="300" y="220"/>
                    </a:cubicBezTo>
                    <a:cubicBezTo>
                      <a:pt x="296" y="220"/>
                      <a:pt x="293" y="215"/>
                      <a:pt x="290" y="213"/>
                    </a:cubicBezTo>
                    <a:cubicBezTo>
                      <a:pt x="288" y="211"/>
                      <a:pt x="284" y="212"/>
                      <a:pt x="282" y="212"/>
                    </a:cubicBezTo>
                    <a:cubicBezTo>
                      <a:pt x="281" y="212"/>
                      <a:pt x="280" y="211"/>
                      <a:pt x="280" y="211"/>
                    </a:cubicBezTo>
                    <a:cubicBezTo>
                      <a:pt x="276" y="210"/>
                      <a:pt x="276" y="207"/>
                      <a:pt x="275" y="205"/>
                    </a:cubicBezTo>
                    <a:cubicBezTo>
                      <a:pt x="274" y="203"/>
                      <a:pt x="265" y="197"/>
                      <a:pt x="264" y="197"/>
                    </a:cubicBezTo>
                    <a:cubicBezTo>
                      <a:pt x="264" y="198"/>
                      <a:pt x="264" y="199"/>
                      <a:pt x="264" y="200"/>
                    </a:cubicBezTo>
                    <a:cubicBezTo>
                      <a:pt x="261" y="200"/>
                      <a:pt x="261" y="200"/>
                      <a:pt x="261" y="200"/>
                    </a:cubicBezTo>
                    <a:cubicBezTo>
                      <a:pt x="257" y="197"/>
                      <a:pt x="260" y="193"/>
                      <a:pt x="259" y="188"/>
                    </a:cubicBezTo>
                    <a:cubicBezTo>
                      <a:pt x="258" y="185"/>
                      <a:pt x="256" y="185"/>
                      <a:pt x="255" y="183"/>
                    </a:cubicBezTo>
                    <a:cubicBezTo>
                      <a:pt x="250" y="179"/>
                      <a:pt x="245" y="176"/>
                      <a:pt x="244" y="169"/>
                    </a:cubicBezTo>
                    <a:cubicBezTo>
                      <a:pt x="243" y="169"/>
                      <a:pt x="242" y="169"/>
                      <a:pt x="242" y="169"/>
                    </a:cubicBezTo>
                    <a:cubicBezTo>
                      <a:pt x="240" y="169"/>
                      <a:pt x="238" y="171"/>
                      <a:pt x="236" y="171"/>
                    </a:cubicBezTo>
                    <a:cubicBezTo>
                      <a:pt x="231" y="171"/>
                      <a:pt x="228" y="168"/>
                      <a:pt x="224" y="166"/>
                    </a:cubicBezTo>
                    <a:cubicBezTo>
                      <a:pt x="219" y="163"/>
                      <a:pt x="215" y="165"/>
                      <a:pt x="209" y="162"/>
                    </a:cubicBezTo>
                    <a:cubicBezTo>
                      <a:pt x="200" y="158"/>
                      <a:pt x="199" y="151"/>
                      <a:pt x="191" y="147"/>
                    </a:cubicBezTo>
                    <a:cubicBezTo>
                      <a:pt x="190" y="147"/>
                      <a:pt x="190" y="147"/>
                      <a:pt x="190" y="147"/>
                    </a:cubicBezTo>
                    <a:cubicBezTo>
                      <a:pt x="187" y="146"/>
                      <a:pt x="186" y="145"/>
                      <a:pt x="183" y="145"/>
                    </a:cubicBezTo>
                    <a:cubicBezTo>
                      <a:pt x="178" y="145"/>
                      <a:pt x="177" y="151"/>
                      <a:pt x="172" y="151"/>
                    </a:cubicBezTo>
                    <a:cubicBezTo>
                      <a:pt x="170" y="151"/>
                      <a:pt x="168" y="149"/>
                      <a:pt x="167" y="148"/>
                    </a:cubicBezTo>
                    <a:cubicBezTo>
                      <a:pt x="164" y="147"/>
                      <a:pt x="162" y="148"/>
                      <a:pt x="160" y="148"/>
                    </a:cubicBezTo>
                    <a:cubicBezTo>
                      <a:pt x="157" y="148"/>
                      <a:pt x="147" y="141"/>
                      <a:pt x="144" y="139"/>
                    </a:cubicBezTo>
                    <a:cubicBezTo>
                      <a:pt x="141" y="138"/>
                      <a:pt x="139" y="140"/>
                      <a:pt x="136" y="139"/>
                    </a:cubicBezTo>
                    <a:cubicBezTo>
                      <a:pt x="132" y="138"/>
                      <a:pt x="131" y="134"/>
                      <a:pt x="127" y="132"/>
                    </a:cubicBezTo>
                    <a:cubicBezTo>
                      <a:pt x="123" y="130"/>
                      <a:pt x="121" y="131"/>
                      <a:pt x="117" y="129"/>
                    </a:cubicBezTo>
                    <a:cubicBezTo>
                      <a:pt x="116" y="128"/>
                      <a:pt x="115" y="128"/>
                      <a:pt x="114" y="127"/>
                    </a:cubicBezTo>
                    <a:cubicBezTo>
                      <a:pt x="111" y="124"/>
                      <a:pt x="102" y="122"/>
                      <a:pt x="101" y="118"/>
                    </a:cubicBezTo>
                    <a:cubicBezTo>
                      <a:pt x="98" y="118"/>
                      <a:pt x="97" y="115"/>
                      <a:pt x="97" y="112"/>
                    </a:cubicBezTo>
                    <a:cubicBezTo>
                      <a:pt x="97" y="109"/>
                      <a:pt x="100" y="107"/>
                      <a:pt x="100" y="104"/>
                    </a:cubicBezTo>
                    <a:cubicBezTo>
                      <a:pt x="100" y="101"/>
                      <a:pt x="97" y="100"/>
                      <a:pt x="97" y="98"/>
                    </a:cubicBezTo>
                    <a:cubicBezTo>
                      <a:pt x="93" y="87"/>
                      <a:pt x="84" y="79"/>
                      <a:pt x="77" y="73"/>
                    </a:cubicBezTo>
                    <a:cubicBezTo>
                      <a:pt x="74" y="70"/>
                      <a:pt x="70" y="69"/>
                      <a:pt x="67" y="66"/>
                    </a:cubicBezTo>
                    <a:cubicBezTo>
                      <a:pt x="65" y="64"/>
                      <a:pt x="67" y="61"/>
                      <a:pt x="65" y="57"/>
                    </a:cubicBezTo>
                    <a:cubicBezTo>
                      <a:pt x="63" y="52"/>
                      <a:pt x="54" y="52"/>
                      <a:pt x="54" y="45"/>
                    </a:cubicBezTo>
                    <a:cubicBezTo>
                      <a:pt x="51" y="44"/>
                      <a:pt x="51" y="44"/>
                      <a:pt x="51" y="45"/>
                    </a:cubicBezTo>
                    <a:cubicBezTo>
                      <a:pt x="47" y="41"/>
                      <a:pt x="44" y="38"/>
                      <a:pt x="41" y="35"/>
                    </a:cubicBezTo>
                    <a:cubicBezTo>
                      <a:pt x="38" y="32"/>
                      <a:pt x="39" y="27"/>
                      <a:pt x="36" y="25"/>
                    </a:cubicBezTo>
                    <a:cubicBezTo>
                      <a:pt x="34" y="22"/>
                      <a:pt x="34" y="16"/>
                      <a:pt x="32" y="15"/>
                    </a:cubicBezTo>
                    <a:cubicBezTo>
                      <a:pt x="27" y="12"/>
                      <a:pt x="23" y="13"/>
                      <a:pt x="19" y="9"/>
                    </a:cubicBezTo>
                    <a:cubicBezTo>
                      <a:pt x="18" y="10"/>
                      <a:pt x="18" y="12"/>
                      <a:pt x="18" y="13"/>
                    </a:cubicBezTo>
                    <a:cubicBezTo>
                      <a:pt x="18" y="19"/>
                      <a:pt x="21" y="22"/>
                      <a:pt x="24" y="27"/>
                    </a:cubicBezTo>
                    <a:cubicBezTo>
                      <a:pt x="26" y="32"/>
                      <a:pt x="29" y="32"/>
                      <a:pt x="32" y="35"/>
                    </a:cubicBezTo>
                    <a:cubicBezTo>
                      <a:pt x="36" y="39"/>
                      <a:pt x="37" y="41"/>
                      <a:pt x="38" y="46"/>
                    </a:cubicBezTo>
                    <a:cubicBezTo>
                      <a:pt x="40" y="53"/>
                      <a:pt x="46" y="56"/>
                      <a:pt x="48" y="62"/>
                    </a:cubicBezTo>
                    <a:cubicBezTo>
                      <a:pt x="50" y="69"/>
                      <a:pt x="52" y="76"/>
                      <a:pt x="57" y="80"/>
                    </a:cubicBezTo>
                    <a:cubicBezTo>
                      <a:pt x="59" y="78"/>
                      <a:pt x="63" y="82"/>
                      <a:pt x="63" y="85"/>
                    </a:cubicBezTo>
                    <a:cubicBezTo>
                      <a:pt x="63" y="86"/>
                      <a:pt x="62" y="89"/>
                      <a:pt x="61" y="89"/>
                    </a:cubicBezTo>
                    <a:cubicBezTo>
                      <a:pt x="60" y="89"/>
                      <a:pt x="56" y="84"/>
                      <a:pt x="56" y="83"/>
                    </a:cubicBezTo>
                    <a:cubicBezTo>
                      <a:pt x="51" y="83"/>
                      <a:pt x="48" y="76"/>
                      <a:pt x="45" y="74"/>
                    </a:cubicBezTo>
                    <a:cubicBezTo>
                      <a:pt x="43" y="73"/>
                      <a:pt x="43" y="73"/>
                      <a:pt x="42" y="72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39" y="61"/>
                      <a:pt x="37" y="58"/>
                      <a:pt x="34" y="55"/>
                    </a:cubicBezTo>
                    <a:cubicBezTo>
                      <a:pt x="30" y="51"/>
                      <a:pt x="24" y="52"/>
                      <a:pt x="21" y="47"/>
                    </a:cubicBezTo>
                    <a:cubicBezTo>
                      <a:pt x="22" y="47"/>
                      <a:pt x="29" y="48"/>
                      <a:pt x="26" y="45"/>
                    </a:cubicBezTo>
                    <a:cubicBezTo>
                      <a:pt x="22" y="39"/>
                      <a:pt x="17" y="33"/>
                      <a:pt x="12" y="29"/>
                    </a:cubicBezTo>
                    <a:cubicBezTo>
                      <a:pt x="9" y="27"/>
                      <a:pt x="9" y="19"/>
                      <a:pt x="7" y="16"/>
                    </a:cubicBezTo>
                    <a:cubicBezTo>
                      <a:pt x="5" y="11"/>
                      <a:pt x="2" y="9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3" y="7"/>
                      <a:pt x="73" y="7"/>
                      <a:pt x="73" y="7"/>
                    </a:cubicBezTo>
                    <a:cubicBezTo>
                      <a:pt x="79" y="7"/>
                      <a:pt x="79" y="7"/>
                      <a:pt x="79" y="7"/>
                    </a:cubicBezTo>
                    <a:cubicBezTo>
                      <a:pt x="89" y="10"/>
                      <a:pt x="94" y="11"/>
                      <a:pt x="99" y="19"/>
                    </a:cubicBezTo>
                    <a:cubicBezTo>
                      <a:pt x="102" y="23"/>
                      <a:pt x="106" y="33"/>
                      <a:pt x="112" y="33"/>
                    </a:cubicBezTo>
                    <a:cubicBezTo>
                      <a:pt x="118" y="33"/>
                      <a:pt x="116" y="25"/>
                      <a:pt x="122" y="25"/>
                    </a:cubicBezTo>
                    <a:cubicBezTo>
                      <a:pt x="139" y="25"/>
                      <a:pt x="139" y="46"/>
                      <a:pt x="148" y="55"/>
                    </a:cubicBezTo>
                    <a:cubicBezTo>
                      <a:pt x="150" y="57"/>
                      <a:pt x="158" y="59"/>
                      <a:pt x="162" y="59"/>
                    </a:cubicBezTo>
                    <a:cubicBezTo>
                      <a:pt x="162" y="58"/>
                      <a:pt x="161" y="57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lnTo>
                      <a:pt x="162" y="60"/>
                    </a:lnTo>
                    <a:close/>
                  </a:path>
                </a:pathLst>
              </a:custGeom>
              <a:solidFill>
                <a:srgbClr val="D5D5D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2" name="Freeform 146">
                <a:extLst>
                  <a:ext uri="{FF2B5EF4-FFF2-40B4-BE49-F238E27FC236}">
                    <a16:creationId xmlns:a16="http://schemas.microsoft.com/office/drawing/2014/main" id="{B1F637BD-BBA2-F74B-B405-5434F7F96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6942" y="1925763"/>
                <a:ext cx="24784" cy="12392"/>
              </a:xfrm>
              <a:custGeom>
                <a:avLst/>
                <a:gdLst>
                  <a:gd name="T0" fmla="*/ 0 w 10"/>
                  <a:gd name="T1" fmla="*/ 0 h 5"/>
                  <a:gd name="T2" fmla="*/ 10 w 10"/>
                  <a:gd name="T3" fmla="*/ 5 h 5"/>
                  <a:gd name="T4" fmla="*/ 8 w 10"/>
                  <a:gd name="T5" fmla="*/ 5 h 5"/>
                  <a:gd name="T6" fmla="*/ 0 w 10"/>
                  <a:gd name="T7" fmla="*/ 2 h 5"/>
                  <a:gd name="T8" fmla="*/ 0 w 10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cubicBezTo>
                      <a:pt x="5" y="0"/>
                      <a:pt x="10" y="1"/>
                      <a:pt x="10" y="5"/>
                    </a:cubicBezTo>
                    <a:cubicBezTo>
                      <a:pt x="10" y="5"/>
                      <a:pt x="9" y="5"/>
                      <a:pt x="8" y="5"/>
                    </a:cubicBezTo>
                    <a:cubicBezTo>
                      <a:pt x="6" y="5"/>
                      <a:pt x="2" y="4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3" name="Freeform 147">
                <a:extLst>
                  <a:ext uri="{FF2B5EF4-FFF2-40B4-BE49-F238E27FC236}">
                    <a16:creationId xmlns:a16="http://schemas.microsoft.com/office/drawing/2014/main" id="{46E846D9-2819-C040-87CF-82B7F2B80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0019" y="1991440"/>
                <a:ext cx="92940" cy="60721"/>
              </a:xfrm>
              <a:custGeom>
                <a:avLst/>
                <a:gdLst>
                  <a:gd name="T0" fmla="*/ 0 w 38"/>
                  <a:gd name="T1" fmla="*/ 2 h 25"/>
                  <a:gd name="T2" fmla="*/ 4 w 38"/>
                  <a:gd name="T3" fmla="*/ 0 h 25"/>
                  <a:gd name="T4" fmla="*/ 12 w 38"/>
                  <a:gd name="T5" fmla="*/ 4 h 25"/>
                  <a:gd name="T6" fmla="*/ 38 w 38"/>
                  <a:gd name="T7" fmla="*/ 23 h 25"/>
                  <a:gd name="T8" fmla="*/ 38 w 38"/>
                  <a:gd name="T9" fmla="*/ 25 h 25"/>
                  <a:gd name="T10" fmla="*/ 36 w 38"/>
                  <a:gd name="T11" fmla="*/ 25 h 25"/>
                  <a:gd name="T12" fmla="*/ 15 w 38"/>
                  <a:gd name="T13" fmla="*/ 15 h 25"/>
                  <a:gd name="T14" fmla="*/ 18 w 38"/>
                  <a:gd name="T15" fmla="*/ 12 h 25"/>
                  <a:gd name="T16" fmla="*/ 3 w 38"/>
                  <a:gd name="T17" fmla="*/ 6 h 25"/>
                  <a:gd name="T18" fmla="*/ 5 w 38"/>
                  <a:gd name="T19" fmla="*/ 3 h 25"/>
                  <a:gd name="T20" fmla="*/ 1 w 38"/>
                  <a:gd name="T21" fmla="*/ 2 h 25"/>
                  <a:gd name="T22" fmla="*/ 0 w 38"/>
                  <a:gd name="T23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" h="25">
                    <a:moveTo>
                      <a:pt x="0" y="2"/>
                    </a:moveTo>
                    <a:cubicBezTo>
                      <a:pt x="1" y="1"/>
                      <a:pt x="3" y="0"/>
                      <a:pt x="4" y="0"/>
                    </a:cubicBezTo>
                    <a:cubicBezTo>
                      <a:pt x="7" y="0"/>
                      <a:pt x="10" y="4"/>
                      <a:pt x="12" y="4"/>
                    </a:cubicBezTo>
                    <a:cubicBezTo>
                      <a:pt x="24" y="8"/>
                      <a:pt x="31" y="15"/>
                      <a:pt x="38" y="23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7" y="25"/>
                      <a:pt x="36" y="25"/>
                    </a:cubicBezTo>
                    <a:cubicBezTo>
                      <a:pt x="29" y="25"/>
                      <a:pt x="19" y="18"/>
                      <a:pt x="15" y="15"/>
                    </a:cubicBezTo>
                    <a:cubicBezTo>
                      <a:pt x="15" y="13"/>
                      <a:pt x="17" y="13"/>
                      <a:pt x="18" y="12"/>
                    </a:cubicBezTo>
                    <a:cubicBezTo>
                      <a:pt x="12" y="12"/>
                      <a:pt x="4" y="9"/>
                      <a:pt x="3" y="6"/>
                    </a:cubicBezTo>
                    <a:cubicBezTo>
                      <a:pt x="4" y="5"/>
                      <a:pt x="5" y="4"/>
                      <a:pt x="5" y="3"/>
                    </a:cubicBezTo>
                    <a:cubicBezTo>
                      <a:pt x="4" y="3"/>
                      <a:pt x="1" y="2"/>
                      <a:pt x="1" y="2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4" name="Freeform 148">
                <a:extLst>
                  <a:ext uri="{FF2B5EF4-FFF2-40B4-BE49-F238E27FC236}">
                    <a16:creationId xmlns:a16="http://schemas.microsoft.com/office/drawing/2014/main" id="{46495554-2B4B-7145-A6B4-71DF4BEC96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079" y="1903457"/>
                <a:ext cx="32219" cy="48329"/>
              </a:xfrm>
              <a:custGeom>
                <a:avLst/>
                <a:gdLst>
                  <a:gd name="T0" fmla="*/ 3 w 13"/>
                  <a:gd name="T1" fmla="*/ 8 h 20"/>
                  <a:gd name="T2" fmla="*/ 0 w 13"/>
                  <a:gd name="T3" fmla="*/ 3 h 20"/>
                  <a:gd name="T4" fmla="*/ 0 w 13"/>
                  <a:gd name="T5" fmla="*/ 0 h 20"/>
                  <a:gd name="T6" fmla="*/ 6 w 13"/>
                  <a:gd name="T7" fmla="*/ 2 h 20"/>
                  <a:gd name="T8" fmla="*/ 4 w 13"/>
                  <a:gd name="T9" fmla="*/ 6 h 20"/>
                  <a:gd name="T10" fmla="*/ 8 w 13"/>
                  <a:gd name="T11" fmla="*/ 2 h 20"/>
                  <a:gd name="T12" fmla="*/ 8 w 13"/>
                  <a:gd name="T13" fmla="*/ 8 h 20"/>
                  <a:gd name="T14" fmla="*/ 10 w 13"/>
                  <a:gd name="T15" fmla="*/ 12 h 20"/>
                  <a:gd name="T16" fmla="*/ 8 w 13"/>
                  <a:gd name="T17" fmla="*/ 15 h 20"/>
                  <a:gd name="T18" fmla="*/ 10 w 13"/>
                  <a:gd name="T19" fmla="*/ 20 h 20"/>
                  <a:gd name="T20" fmla="*/ 6 w 13"/>
                  <a:gd name="T21" fmla="*/ 15 h 20"/>
                  <a:gd name="T22" fmla="*/ 8 w 13"/>
                  <a:gd name="T23" fmla="*/ 11 h 20"/>
                  <a:gd name="T24" fmla="*/ 3 w 13"/>
                  <a:gd name="T25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20">
                    <a:moveTo>
                      <a:pt x="3" y="8"/>
                    </a:moveTo>
                    <a:cubicBezTo>
                      <a:pt x="2" y="8"/>
                      <a:pt x="1" y="4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6" y="2"/>
                    </a:cubicBezTo>
                    <a:cubicBezTo>
                      <a:pt x="6" y="3"/>
                      <a:pt x="3" y="6"/>
                      <a:pt x="4" y="6"/>
                    </a:cubicBezTo>
                    <a:cubicBezTo>
                      <a:pt x="6" y="6"/>
                      <a:pt x="8" y="3"/>
                      <a:pt x="8" y="2"/>
                    </a:cubicBezTo>
                    <a:cubicBezTo>
                      <a:pt x="9" y="4"/>
                      <a:pt x="8" y="5"/>
                      <a:pt x="8" y="8"/>
                    </a:cubicBezTo>
                    <a:cubicBezTo>
                      <a:pt x="8" y="10"/>
                      <a:pt x="10" y="10"/>
                      <a:pt x="10" y="12"/>
                    </a:cubicBezTo>
                    <a:cubicBezTo>
                      <a:pt x="10" y="13"/>
                      <a:pt x="8" y="13"/>
                      <a:pt x="8" y="15"/>
                    </a:cubicBezTo>
                    <a:cubicBezTo>
                      <a:pt x="8" y="16"/>
                      <a:pt x="13" y="20"/>
                      <a:pt x="10" y="20"/>
                    </a:cubicBezTo>
                    <a:cubicBezTo>
                      <a:pt x="8" y="20"/>
                      <a:pt x="6" y="17"/>
                      <a:pt x="6" y="15"/>
                    </a:cubicBezTo>
                    <a:cubicBezTo>
                      <a:pt x="6" y="13"/>
                      <a:pt x="8" y="12"/>
                      <a:pt x="8" y="11"/>
                    </a:cubicBezTo>
                    <a:cubicBezTo>
                      <a:pt x="5" y="11"/>
                      <a:pt x="5" y="8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5" name="Freeform 149">
                <a:extLst>
                  <a:ext uri="{FF2B5EF4-FFF2-40B4-BE49-F238E27FC236}">
                    <a16:creationId xmlns:a16="http://schemas.microsoft.com/office/drawing/2014/main" id="{00049E44-5186-2847-A0A5-3500FAD0D7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7076" y="1798125"/>
                <a:ext cx="42133" cy="27262"/>
              </a:xfrm>
              <a:custGeom>
                <a:avLst/>
                <a:gdLst>
                  <a:gd name="T0" fmla="*/ 14 w 17"/>
                  <a:gd name="T1" fmla="*/ 0 h 11"/>
                  <a:gd name="T2" fmla="*/ 17 w 17"/>
                  <a:gd name="T3" fmla="*/ 0 h 11"/>
                  <a:gd name="T4" fmla="*/ 17 w 17"/>
                  <a:gd name="T5" fmla="*/ 3 h 11"/>
                  <a:gd name="T6" fmla="*/ 6 w 17"/>
                  <a:gd name="T7" fmla="*/ 11 h 11"/>
                  <a:gd name="T8" fmla="*/ 0 w 17"/>
                  <a:gd name="T9" fmla="*/ 8 h 11"/>
                  <a:gd name="T10" fmla="*/ 0 w 17"/>
                  <a:gd name="T11" fmla="*/ 4 h 11"/>
                  <a:gd name="T12" fmla="*/ 14 w 17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1">
                    <a:moveTo>
                      <a:pt x="14" y="0"/>
                    </a:moveTo>
                    <a:cubicBezTo>
                      <a:pt x="16" y="0"/>
                      <a:pt x="16" y="0"/>
                      <a:pt x="17" y="0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2" y="6"/>
                      <a:pt x="11" y="8"/>
                      <a:pt x="6" y="11"/>
                    </a:cubicBezTo>
                    <a:cubicBezTo>
                      <a:pt x="4" y="9"/>
                      <a:pt x="2" y="9"/>
                      <a:pt x="0" y="8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5" y="3"/>
                      <a:pt x="9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6" name="Freeform 167">
                <a:extLst>
                  <a:ext uri="{FF2B5EF4-FFF2-40B4-BE49-F238E27FC236}">
                    <a16:creationId xmlns:a16="http://schemas.microsoft.com/office/drawing/2014/main" id="{308DB77C-5719-AA44-8D93-D9CA26F3A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875" y="2008789"/>
                <a:ext cx="52046" cy="24784"/>
              </a:xfrm>
              <a:custGeom>
                <a:avLst/>
                <a:gdLst>
                  <a:gd name="T0" fmla="*/ 17 w 21"/>
                  <a:gd name="T1" fmla="*/ 10 h 10"/>
                  <a:gd name="T2" fmla="*/ 21 w 21"/>
                  <a:gd name="T3" fmla="*/ 9 h 10"/>
                  <a:gd name="T4" fmla="*/ 0 w 21"/>
                  <a:gd name="T5" fmla="*/ 2 h 10"/>
                  <a:gd name="T6" fmla="*/ 17 w 21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10">
                    <a:moveTo>
                      <a:pt x="17" y="10"/>
                    </a:moveTo>
                    <a:cubicBezTo>
                      <a:pt x="19" y="10"/>
                      <a:pt x="20" y="10"/>
                      <a:pt x="21" y="9"/>
                    </a:cubicBezTo>
                    <a:cubicBezTo>
                      <a:pt x="15" y="5"/>
                      <a:pt x="9" y="0"/>
                      <a:pt x="0" y="2"/>
                    </a:cubicBezTo>
                    <a:cubicBezTo>
                      <a:pt x="4" y="4"/>
                      <a:pt x="12" y="10"/>
                      <a:pt x="17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7" name="Freeform 168">
                <a:extLst>
                  <a:ext uri="{FF2B5EF4-FFF2-40B4-BE49-F238E27FC236}">
                    <a16:creationId xmlns:a16="http://schemas.microsoft.com/office/drawing/2014/main" id="{3C519A2F-89F5-8747-B3ED-6B1391999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3832" y="2089338"/>
                <a:ext cx="39654" cy="22306"/>
              </a:xfrm>
              <a:custGeom>
                <a:avLst/>
                <a:gdLst>
                  <a:gd name="T0" fmla="*/ 1 w 16"/>
                  <a:gd name="T1" fmla="*/ 0 h 9"/>
                  <a:gd name="T2" fmla="*/ 7 w 16"/>
                  <a:gd name="T3" fmla="*/ 4 h 9"/>
                  <a:gd name="T4" fmla="*/ 16 w 16"/>
                  <a:gd name="T5" fmla="*/ 4 h 9"/>
                  <a:gd name="T6" fmla="*/ 16 w 16"/>
                  <a:gd name="T7" fmla="*/ 6 h 9"/>
                  <a:gd name="T8" fmla="*/ 13 w 16"/>
                  <a:gd name="T9" fmla="*/ 9 h 9"/>
                  <a:gd name="T10" fmla="*/ 0 w 16"/>
                  <a:gd name="T11" fmla="*/ 2 h 9"/>
                  <a:gd name="T12" fmla="*/ 1 w 16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9">
                    <a:moveTo>
                      <a:pt x="1" y="0"/>
                    </a:moveTo>
                    <a:cubicBezTo>
                      <a:pt x="2" y="3"/>
                      <a:pt x="5" y="4"/>
                      <a:pt x="7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5"/>
                      <a:pt x="16" y="6"/>
                      <a:pt x="16" y="6"/>
                    </a:cubicBezTo>
                    <a:cubicBezTo>
                      <a:pt x="16" y="8"/>
                      <a:pt x="13" y="9"/>
                      <a:pt x="13" y="9"/>
                    </a:cubicBezTo>
                    <a:cubicBezTo>
                      <a:pt x="11" y="9"/>
                      <a:pt x="0" y="4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8" name="Freeform 169">
                <a:extLst>
                  <a:ext uri="{FF2B5EF4-FFF2-40B4-BE49-F238E27FC236}">
                    <a16:creationId xmlns:a16="http://schemas.microsoft.com/office/drawing/2014/main" id="{FC431755-9101-894A-9541-64437443D9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835" y="2089338"/>
                <a:ext cx="27262" cy="32219"/>
              </a:xfrm>
              <a:custGeom>
                <a:avLst/>
                <a:gdLst>
                  <a:gd name="T0" fmla="*/ 11 w 11"/>
                  <a:gd name="T1" fmla="*/ 7 h 13"/>
                  <a:gd name="T2" fmla="*/ 11 w 11"/>
                  <a:gd name="T3" fmla="*/ 9 h 13"/>
                  <a:gd name="T4" fmla="*/ 5 w 11"/>
                  <a:gd name="T5" fmla="*/ 13 h 13"/>
                  <a:gd name="T6" fmla="*/ 0 w 11"/>
                  <a:gd name="T7" fmla="*/ 10 h 13"/>
                  <a:gd name="T8" fmla="*/ 7 w 11"/>
                  <a:gd name="T9" fmla="*/ 0 h 13"/>
                  <a:gd name="T10" fmla="*/ 9 w 11"/>
                  <a:gd name="T11" fmla="*/ 3 h 13"/>
                  <a:gd name="T12" fmla="*/ 11 w 11"/>
                  <a:gd name="T13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">
                    <a:moveTo>
                      <a:pt x="11" y="7"/>
                    </a:moveTo>
                    <a:cubicBezTo>
                      <a:pt x="11" y="8"/>
                      <a:pt x="11" y="9"/>
                      <a:pt x="11" y="9"/>
                    </a:cubicBezTo>
                    <a:cubicBezTo>
                      <a:pt x="11" y="11"/>
                      <a:pt x="8" y="13"/>
                      <a:pt x="5" y="13"/>
                    </a:cubicBezTo>
                    <a:cubicBezTo>
                      <a:pt x="2" y="13"/>
                      <a:pt x="0" y="12"/>
                      <a:pt x="0" y="10"/>
                    </a:cubicBezTo>
                    <a:cubicBezTo>
                      <a:pt x="0" y="8"/>
                      <a:pt x="4" y="1"/>
                      <a:pt x="7" y="0"/>
                    </a:cubicBezTo>
                    <a:cubicBezTo>
                      <a:pt x="7" y="1"/>
                      <a:pt x="9" y="2"/>
                      <a:pt x="9" y="3"/>
                    </a:cubicBezTo>
                    <a:cubicBezTo>
                      <a:pt x="9" y="6"/>
                      <a:pt x="4" y="7"/>
                      <a:pt x="11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9" name="Freeform 170">
                <a:extLst>
                  <a:ext uri="{FF2B5EF4-FFF2-40B4-BE49-F238E27FC236}">
                    <a16:creationId xmlns:a16="http://schemas.microsoft.com/office/drawing/2014/main" id="{AD2C1884-CC2D-E644-8210-15A58EF43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7997" y="1722534"/>
                <a:ext cx="32219" cy="14870"/>
              </a:xfrm>
              <a:custGeom>
                <a:avLst/>
                <a:gdLst>
                  <a:gd name="T0" fmla="*/ 4 w 13"/>
                  <a:gd name="T1" fmla="*/ 3 h 6"/>
                  <a:gd name="T2" fmla="*/ 8 w 13"/>
                  <a:gd name="T3" fmla="*/ 1 h 6"/>
                  <a:gd name="T4" fmla="*/ 13 w 13"/>
                  <a:gd name="T5" fmla="*/ 6 h 6"/>
                  <a:gd name="T6" fmla="*/ 3 w 13"/>
                  <a:gd name="T7" fmla="*/ 6 h 6"/>
                  <a:gd name="T8" fmla="*/ 0 w 13"/>
                  <a:gd name="T9" fmla="*/ 3 h 6"/>
                  <a:gd name="T10" fmla="*/ 4 w 13"/>
                  <a:gd name="T11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6">
                    <a:moveTo>
                      <a:pt x="4" y="3"/>
                    </a:moveTo>
                    <a:cubicBezTo>
                      <a:pt x="5" y="0"/>
                      <a:pt x="6" y="1"/>
                      <a:pt x="8" y="1"/>
                    </a:cubicBezTo>
                    <a:cubicBezTo>
                      <a:pt x="12" y="1"/>
                      <a:pt x="12" y="3"/>
                      <a:pt x="1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5"/>
                      <a:pt x="0" y="4"/>
                      <a:pt x="0" y="3"/>
                    </a:cubicBezTo>
                    <a:lnTo>
                      <a:pt x="4" y="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0" name="Oval 177">
                <a:extLst>
                  <a:ext uri="{FF2B5EF4-FFF2-40B4-BE49-F238E27FC236}">
                    <a16:creationId xmlns:a16="http://schemas.microsoft.com/office/drawing/2014/main" id="{F16888AB-53F0-E648-AAE8-54ED091EF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1348" y="1205786"/>
                <a:ext cx="291213" cy="291213"/>
              </a:xfrm>
              <a:prstGeom prst="ellipse">
                <a:avLst/>
              </a:prstGeom>
              <a:solidFill>
                <a:srgbClr val="C5C5C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609585"/>
                <a:endParaRPr lang="en-US" sz="240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190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191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5421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7</a:t>
            </a:fld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40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2">
            <a:extLst>
              <a:ext uri="{FF2B5EF4-FFF2-40B4-BE49-F238E27FC236}">
                <a16:creationId xmlns:a16="http://schemas.microsoft.com/office/drawing/2014/main" id="{5660582B-9634-EB4F-A34B-5DB1B5831592}"/>
              </a:ext>
            </a:extLst>
          </p:cNvPr>
          <p:cNvCxnSpPr>
            <a:cxnSpLocks/>
          </p:cNvCxnSpPr>
          <p:nvPr/>
        </p:nvCxnSpPr>
        <p:spPr>
          <a:xfrm>
            <a:off x="0" y="1064577"/>
            <a:ext cx="11616856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BABFBB4-2865-0348-A0C0-149EE1F3A021}"/>
              </a:ext>
            </a:extLst>
          </p:cNvPr>
          <p:cNvSpPr txBox="1"/>
          <p:nvPr/>
        </p:nvSpPr>
        <p:spPr>
          <a:xfrm>
            <a:off x="7243482" y="294702"/>
            <a:ext cx="380104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PROPUESTA DE VALOR</a:t>
            </a:r>
          </a:p>
        </p:txBody>
      </p:sp>
      <p:sp>
        <p:nvSpPr>
          <p:cNvPr id="45" name="Текст 7">
            <a:extLst>
              <a:ext uri="{FF2B5EF4-FFF2-40B4-BE49-F238E27FC236}">
                <a16:creationId xmlns:a16="http://schemas.microsoft.com/office/drawing/2014/main" id="{F5982808-9A63-6A4A-90D8-035EEACB9911}"/>
              </a:ext>
            </a:extLst>
          </p:cNvPr>
          <p:cNvSpPr txBox="1">
            <a:spLocks/>
          </p:cNvSpPr>
          <p:nvPr/>
        </p:nvSpPr>
        <p:spPr>
          <a:xfrm>
            <a:off x="868451" y="1815993"/>
            <a:ext cx="16535629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atin typeface="Century Gothic" panose="020B0502020202020204" pitchFamily="34" charset="0"/>
              </a:rPr>
              <a:t>[Explica por qué debería invertirse en tu solución y no en otra. ¿Qué diferencia tu solución del resto? ¿Por qué es especial?]</a:t>
            </a:r>
          </a:p>
        </p:txBody>
      </p:sp>
      <p:sp>
        <p:nvSpPr>
          <p:cNvPr id="11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12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5110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8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Полилиния 14"/>
          <p:cNvSpPr/>
          <p:nvPr/>
        </p:nvSpPr>
        <p:spPr bwMode="auto">
          <a:xfrm>
            <a:off x="1" y="0"/>
            <a:ext cx="4184859" cy="4165600"/>
          </a:xfrm>
          <a:custGeom>
            <a:avLst/>
            <a:gdLst>
              <a:gd name="connsiteX0" fmla="*/ 0 w 6890771"/>
              <a:gd name="connsiteY0" fmla="*/ 0 h 6858000"/>
              <a:gd name="connsiteX1" fmla="*/ 6890771 w 6890771"/>
              <a:gd name="connsiteY1" fmla="*/ 0 h 6858000"/>
              <a:gd name="connsiteX2" fmla="*/ 18997 w 6890771"/>
              <a:gd name="connsiteY2" fmla="*/ 6858000 h 6858000"/>
              <a:gd name="connsiteX3" fmla="*/ 0 w 68907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0771" h="6858000">
                <a:moveTo>
                  <a:pt x="0" y="0"/>
                </a:moveTo>
                <a:lnTo>
                  <a:pt x="6890771" y="0"/>
                </a:lnTo>
                <a:lnTo>
                  <a:pt x="189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txBody>
          <a:bodyPr vert="horz" wrap="square" lIns="137160" tIns="68580" rIns="137160" bIns="6858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dirty="0">
              <a:latin typeface="Century Gothic" panose="020B0502020202020204" pitchFamily="34" charset="0"/>
            </a:endParaRPr>
          </a:p>
        </p:txBody>
      </p:sp>
      <p:sp>
        <p:nvSpPr>
          <p:cNvPr id="5" name="Shape 922"/>
          <p:cNvSpPr txBox="1">
            <a:spLocks/>
          </p:cNvSpPr>
          <p:nvPr/>
        </p:nvSpPr>
        <p:spPr>
          <a:xfrm>
            <a:off x="1586501" y="1503236"/>
            <a:ext cx="5788284" cy="304772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marR="0" indent="0" algn="ctr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5400" b="1" kern="1200" spc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l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 Gothic" panose="020B0502020202020204" pitchFamily="34" charset="0"/>
              </a:rPr>
              <a:t>PRODUCTO</a:t>
            </a:r>
          </a:p>
        </p:txBody>
      </p:sp>
      <p:cxnSp>
        <p:nvCxnSpPr>
          <p:cNvPr id="7" name="Прямая соединительная линия 62"/>
          <p:cNvCxnSpPr/>
          <p:nvPr/>
        </p:nvCxnSpPr>
        <p:spPr>
          <a:xfrm>
            <a:off x="14235334" y="1098884"/>
            <a:ext cx="0" cy="8280000"/>
          </a:xfrm>
          <a:prstGeom prst="line">
            <a:avLst/>
          </a:prstGeom>
          <a:ln w="3175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7"/>
          <p:cNvCxnSpPr/>
          <p:nvPr/>
        </p:nvCxnSpPr>
        <p:spPr>
          <a:xfrm flipH="1">
            <a:off x="8622063" y="3838989"/>
            <a:ext cx="8280000" cy="0"/>
          </a:xfrm>
          <a:prstGeom prst="line">
            <a:avLst/>
          </a:prstGeom>
          <a:ln w="3175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62"/>
          <p:cNvCxnSpPr/>
          <p:nvPr/>
        </p:nvCxnSpPr>
        <p:spPr>
          <a:xfrm>
            <a:off x="11239509" y="1098884"/>
            <a:ext cx="0" cy="8280000"/>
          </a:xfrm>
          <a:prstGeom prst="line">
            <a:avLst/>
          </a:prstGeom>
          <a:ln w="3175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31"/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Текст 7">
            <a:extLst>
              <a:ext uri="{FF2B5EF4-FFF2-40B4-BE49-F238E27FC236}">
                <a16:creationId xmlns:a16="http://schemas.microsoft.com/office/drawing/2014/main" id="{DD1061BC-356C-6543-9DB7-9549B1402C6D}"/>
              </a:ext>
            </a:extLst>
          </p:cNvPr>
          <p:cNvSpPr txBox="1">
            <a:spLocks/>
          </p:cNvSpPr>
          <p:nvPr/>
        </p:nvSpPr>
        <p:spPr>
          <a:xfrm>
            <a:off x="1692444" y="5080000"/>
            <a:ext cx="5576399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200" dirty="0">
                <a:latin typeface="Century Gothic" panose="020B0502020202020204" pitchFamily="34" charset="0"/>
              </a:rPr>
              <a:t>[Explica cuál es el producto o servicio que vas a ofrecer y cómo funciona]</a:t>
            </a:r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CFC7D779-1F05-4247-90AE-57B165D0806B}"/>
              </a:ext>
            </a:extLst>
          </p:cNvPr>
          <p:cNvSpPr>
            <a:spLocks noGrp="1"/>
          </p:cNvSpPr>
          <p:nvPr/>
        </p:nvSpPr>
        <p:spPr>
          <a:xfrm>
            <a:off x="8847426" y="1503236"/>
            <a:ext cx="1800000" cy="1800000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0" tIns="0" rIns="0" bIns="0" rtlCol="0" anchor="ctr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33A7A96C-7453-864B-A52A-6BC951BF38E0}"/>
              </a:ext>
            </a:extLst>
          </p:cNvPr>
          <p:cNvSpPr>
            <a:spLocks noGrp="1"/>
          </p:cNvSpPr>
          <p:nvPr/>
        </p:nvSpPr>
        <p:spPr>
          <a:xfrm>
            <a:off x="11838315" y="1503236"/>
            <a:ext cx="1800000" cy="1800000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0" tIns="0" rIns="0" bIns="0" rtlCol="0" anchor="ctr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0" name="Picture Placeholder 5">
            <a:extLst>
              <a:ext uri="{FF2B5EF4-FFF2-40B4-BE49-F238E27FC236}">
                <a16:creationId xmlns:a16="http://schemas.microsoft.com/office/drawing/2014/main" id="{7DD64BB8-E5D0-BA4C-B106-087FB9DBBA10}"/>
              </a:ext>
            </a:extLst>
          </p:cNvPr>
          <p:cNvSpPr>
            <a:spLocks noGrp="1"/>
          </p:cNvSpPr>
          <p:nvPr/>
        </p:nvSpPr>
        <p:spPr>
          <a:xfrm>
            <a:off x="14827442" y="1503236"/>
            <a:ext cx="1800000" cy="1800000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0" tIns="0" rIns="0" bIns="0" rtlCol="0" anchor="ctr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1" name="Picture Placeholder 6">
            <a:extLst>
              <a:ext uri="{FF2B5EF4-FFF2-40B4-BE49-F238E27FC236}">
                <a16:creationId xmlns:a16="http://schemas.microsoft.com/office/drawing/2014/main" id="{49827A0B-26C5-CC46-8CA3-6D8F11BD3C20}"/>
              </a:ext>
            </a:extLst>
          </p:cNvPr>
          <p:cNvSpPr>
            <a:spLocks noGrp="1"/>
          </p:cNvSpPr>
          <p:nvPr/>
        </p:nvSpPr>
        <p:spPr>
          <a:xfrm>
            <a:off x="14842946" y="4331770"/>
            <a:ext cx="1800000" cy="1800000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0" tIns="0" rIns="0" bIns="0" rtlCol="0" anchor="ctr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F053E611-2CD5-2A43-A9E5-1F0FF73E6931}"/>
              </a:ext>
            </a:extLst>
          </p:cNvPr>
          <p:cNvSpPr>
            <a:spLocks noGrp="1"/>
          </p:cNvSpPr>
          <p:nvPr/>
        </p:nvSpPr>
        <p:spPr>
          <a:xfrm>
            <a:off x="11838315" y="4331770"/>
            <a:ext cx="1800000" cy="1800000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0" tIns="0" rIns="0" bIns="0" rtlCol="0" anchor="ctr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3" name="Picture Placeholder 9">
            <a:extLst>
              <a:ext uri="{FF2B5EF4-FFF2-40B4-BE49-F238E27FC236}">
                <a16:creationId xmlns:a16="http://schemas.microsoft.com/office/drawing/2014/main" id="{00F79DA5-1D5C-B34A-A2DD-D302F6F3E46C}"/>
              </a:ext>
            </a:extLst>
          </p:cNvPr>
          <p:cNvSpPr>
            <a:spLocks noGrp="1"/>
          </p:cNvSpPr>
          <p:nvPr/>
        </p:nvSpPr>
        <p:spPr>
          <a:xfrm>
            <a:off x="8847426" y="4331770"/>
            <a:ext cx="1800000" cy="1800000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0" tIns="0" rIns="0" bIns="0" rtlCol="0" anchor="ctr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4" name="Picture Placeholder 10">
            <a:extLst>
              <a:ext uri="{FF2B5EF4-FFF2-40B4-BE49-F238E27FC236}">
                <a16:creationId xmlns:a16="http://schemas.microsoft.com/office/drawing/2014/main" id="{12BE50B2-E6EF-2346-87E3-5852C9585F3D}"/>
              </a:ext>
            </a:extLst>
          </p:cNvPr>
          <p:cNvSpPr>
            <a:spLocks noGrp="1"/>
          </p:cNvSpPr>
          <p:nvPr/>
        </p:nvSpPr>
        <p:spPr>
          <a:xfrm>
            <a:off x="8830594" y="7160304"/>
            <a:ext cx="1800000" cy="1800000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0" tIns="0" rIns="0" bIns="0" rtlCol="0" anchor="ctr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5" name="Picture Placeholder 11">
            <a:extLst>
              <a:ext uri="{FF2B5EF4-FFF2-40B4-BE49-F238E27FC236}">
                <a16:creationId xmlns:a16="http://schemas.microsoft.com/office/drawing/2014/main" id="{49F432FA-9094-0042-A2D8-D3E1100A214A}"/>
              </a:ext>
            </a:extLst>
          </p:cNvPr>
          <p:cNvSpPr>
            <a:spLocks noGrp="1"/>
          </p:cNvSpPr>
          <p:nvPr/>
        </p:nvSpPr>
        <p:spPr>
          <a:xfrm>
            <a:off x="11821483" y="7160304"/>
            <a:ext cx="1800000" cy="1800000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0" tIns="0" rIns="0" bIns="0" rtlCol="0" anchor="ctr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6" name="Picture Placeholder 12">
            <a:extLst>
              <a:ext uri="{FF2B5EF4-FFF2-40B4-BE49-F238E27FC236}">
                <a16:creationId xmlns:a16="http://schemas.microsoft.com/office/drawing/2014/main" id="{5C2DC714-B22D-324F-B496-4F33682217E3}"/>
              </a:ext>
            </a:extLst>
          </p:cNvPr>
          <p:cNvSpPr>
            <a:spLocks noGrp="1"/>
          </p:cNvSpPr>
          <p:nvPr/>
        </p:nvSpPr>
        <p:spPr>
          <a:xfrm>
            <a:off x="14810610" y="7160304"/>
            <a:ext cx="1800000" cy="1800000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0" tIns="0" rIns="0" bIns="0" rtlCol="0" anchor="ctr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s-ES">
              <a:latin typeface="Century Gothic" panose="020B0502020202020204" pitchFamily="34" charset="0"/>
            </a:endParaRPr>
          </a:p>
        </p:txBody>
      </p:sp>
      <p:cxnSp>
        <p:nvCxnSpPr>
          <p:cNvPr id="47" name="Прямая соединительная линия 67">
            <a:extLst>
              <a:ext uri="{FF2B5EF4-FFF2-40B4-BE49-F238E27FC236}">
                <a16:creationId xmlns:a16="http://schemas.microsoft.com/office/drawing/2014/main" id="{C6E1C38B-63F4-5F40-95E3-288BEE623EB0}"/>
              </a:ext>
            </a:extLst>
          </p:cNvPr>
          <p:cNvCxnSpPr/>
          <p:nvPr/>
        </p:nvCxnSpPr>
        <p:spPr>
          <a:xfrm flipH="1">
            <a:off x="8622063" y="6629081"/>
            <a:ext cx="8280000" cy="0"/>
          </a:xfrm>
          <a:prstGeom prst="line">
            <a:avLst/>
          </a:prstGeom>
          <a:ln w="3175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26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365594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2" presetClass="entr" presetSubtype="1" decel="5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3">
            <a:extLst>
              <a:ext uri="{FF2B5EF4-FFF2-40B4-BE49-F238E27FC236}">
                <a16:creationId xmlns:a16="http://schemas.microsoft.com/office/drawing/2014/main" id="{6CFC085B-430F-DA45-AF9A-C5887F69C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4" r="12684"/>
          <a:stretch>
            <a:fillRect/>
          </a:stretch>
        </p:blipFill>
        <p:spPr>
          <a:xfrm>
            <a:off x="4636782" y="0"/>
            <a:ext cx="13651219" cy="10288588"/>
          </a:xfrm>
          <a:custGeom>
            <a:avLst/>
            <a:gdLst>
              <a:gd name="connsiteX0" fmla="*/ 10288588 w 13651219"/>
              <a:gd name="connsiteY0" fmla="*/ 0 h 10288588"/>
              <a:gd name="connsiteX1" fmla="*/ 13651219 w 13651219"/>
              <a:gd name="connsiteY1" fmla="*/ 0 h 10288588"/>
              <a:gd name="connsiteX2" fmla="*/ 13651219 w 13651219"/>
              <a:gd name="connsiteY2" fmla="*/ 10288588 h 10288588"/>
              <a:gd name="connsiteX3" fmla="*/ 0 w 13651219"/>
              <a:gd name="connsiteY3" fmla="*/ 10288588 h 1028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51219" h="10288588">
                <a:moveTo>
                  <a:pt x="10288588" y="0"/>
                </a:moveTo>
                <a:lnTo>
                  <a:pt x="13651219" y="0"/>
                </a:lnTo>
                <a:lnTo>
                  <a:pt x="13651219" y="10288588"/>
                </a:lnTo>
                <a:lnTo>
                  <a:pt x="0" y="10288588"/>
                </a:lnTo>
                <a:close/>
              </a:path>
            </a:pathLst>
          </a:cu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latin typeface="Century Gothic" panose="020B0502020202020204" pitchFamily="34" charset="0"/>
              </a:rPr>
              <a:pPr/>
              <a:t>9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ый треугольник 14">
            <a:extLst>
              <a:ext uri="{FF2B5EF4-FFF2-40B4-BE49-F238E27FC236}">
                <a16:creationId xmlns:a16="http://schemas.microsoft.com/office/drawing/2014/main" id="{A9F1DE34-BC79-E44E-9B08-AE21755E326E}"/>
              </a:ext>
            </a:extLst>
          </p:cNvPr>
          <p:cNvSpPr/>
          <p:nvPr/>
        </p:nvSpPr>
        <p:spPr bwMode="auto">
          <a:xfrm flipH="1">
            <a:off x="16692392" y="8664325"/>
            <a:ext cx="1605757" cy="1624263"/>
          </a:xfrm>
          <a:prstGeom prst="rtTriangle">
            <a:avLst/>
          </a:prstGeom>
          <a:solidFill>
            <a:srgbClr val="828282"/>
          </a:solidFill>
          <a:ln>
            <a:noFill/>
          </a:ln>
        </p:spPr>
        <p:txBody>
          <a:bodyPr vert="horz" wrap="square" lIns="137160" tIns="68580" rIns="137160" bIns="6858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4050" dirty="0">
              <a:latin typeface="Century Gothic" panose="020B0502020202020204" pitchFamily="34" charset="0"/>
            </a:endParaRP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id="{F0FE84A2-643A-634F-B9C5-529EF3FA9238}"/>
              </a:ext>
            </a:extLst>
          </p:cNvPr>
          <p:cNvSpPr txBox="1">
            <a:spLocks/>
          </p:cNvSpPr>
          <p:nvPr/>
        </p:nvSpPr>
        <p:spPr>
          <a:xfrm>
            <a:off x="1598852" y="2816459"/>
            <a:ext cx="6479156" cy="6183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3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 Gothic" panose="020B0502020202020204" pitchFamily="34" charset="0"/>
              </a:rPr>
              <a:t>MODELO DE NEGOCIO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:a16="http://schemas.microsoft.com/office/drawing/2014/main" id="{CAC6A43A-9FA0-7C45-BD82-8775539F59FC}"/>
              </a:ext>
            </a:extLst>
          </p:cNvPr>
          <p:cNvSpPr txBox="1">
            <a:spLocks/>
          </p:cNvSpPr>
          <p:nvPr/>
        </p:nvSpPr>
        <p:spPr>
          <a:xfrm>
            <a:off x="1598852" y="3529496"/>
            <a:ext cx="6250187" cy="17410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360314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5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200" dirty="0">
                <a:latin typeface="Century Gothic" panose="020B0502020202020204" pitchFamily="34" charset="0"/>
              </a:rPr>
              <a:t>[Explica cómo genera o generará tu negocio los ingresos]</a:t>
            </a:r>
          </a:p>
        </p:txBody>
      </p:sp>
      <p:cxnSp>
        <p:nvCxnSpPr>
          <p:cNvPr id="14" name="Прямая соединительная линия 31">
            <a:extLst>
              <a:ext uri="{FF2B5EF4-FFF2-40B4-BE49-F238E27FC236}">
                <a16:creationId xmlns:a16="http://schemas.microsoft.com/office/drawing/2014/main" id="{A4785572-8FA3-7B46-8EFE-2A2D5825EEA7}"/>
              </a:ext>
            </a:extLst>
          </p:cNvPr>
          <p:cNvCxnSpPr/>
          <p:nvPr/>
        </p:nvCxnSpPr>
        <p:spPr>
          <a:xfrm flipV="1">
            <a:off x="17945100" y="2382"/>
            <a:ext cx="342900" cy="342953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7"/>
          <p:cNvSpPr txBox="1">
            <a:spLocks/>
          </p:cNvSpPr>
          <p:nvPr/>
        </p:nvSpPr>
        <p:spPr>
          <a:xfrm>
            <a:off x="502445" y="269123"/>
            <a:ext cx="2159793" cy="54300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</a:rPr>
              <a:t>[LOGOTIPO]</a:t>
            </a:r>
          </a:p>
        </p:txBody>
      </p:sp>
      <p:sp>
        <p:nvSpPr>
          <p:cNvPr id="12" name="Текст 7"/>
          <p:cNvSpPr txBox="1">
            <a:spLocks/>
          </p:cNvSpPr>
          <p:nvPr/>
        </p:nvSpPr>
        <p:spPr>
          <a:xfrm>
            <a:off x="12836066" y="291127"/>
            <a:ext cx="3979068" cy="57831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marL="0" marR="0" indent="0" algn="l" defTabSz="1360314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00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670871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4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670871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1505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1360314" rtl="0" eaLnBrk="1" latinLnBrk="0" hangingPunct="1">
              <a:lnSpc>
                <a:spcPct val="150000"/>
              </a:lnSpc>
              <a:spcBef>
                <a:spcPts val="744"/>
              </a:spcBef>
              <a:buSzPct val="100000"/>
              <a:buFontTx/>
              <a:buNone/>
              <a:defRPr sz="27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1360314" rtl="0" eaLnBrk="1" latinLnBrk="0" hangingPunct="1">
              <a:lnSpc>
                <a:spcPct val="100000"/>
              </a:lnSpc>
              <a:spcBef>
                <a:spcPts val="744"/>
              </a:spcBef>
              <a:buSzPct val="100000"/>
              <a:buFontTx/>
              <a:buNone/>
              <a:defRPr sz="1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35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360314" rtl="0" eaLnBrk="1" latinLnBrk="0" hangingPunct="1">
              <a:lnSpc>
                <a:spcPct val="100000"/>
              </a:lnSpc>
              <a:spcBef>
                <a:spcPts val="744"/>
              </a:spcBef>
              <a:buFontTx/>
              <a:buNone/>
              <a:defRPr sz="12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1360314" rtl="0" eaLnBrk="1" fontAlgn="auto" latinLnBrk="0" hangingPunct="1">
              <a:lnSpc>
                <a:spcPct val="9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3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587" indent="0" algn="l" defTabSz="1360314" rtl="0" eaLnBrk="1" latinLnBrk="0" hangingPunct="1">
              <a:lnSpc>
                <a:spcPct val="90000"/>
              </a:lnSpc>
              <a:spcBef>
                <a:spcPts val="744"/>
              </a:spcBef>
              <a:buFont typeface="Arial" panose="020B0604020202020204" pitchFamily="34" charset="0"/>
              <a:buNone/>
              <a:defRPr sz="26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0" spc="100" dirty="0">
                <a:latin typeface="Century Gothic" panose="020B0502020202020204" pitchFamily="34" charset="0"/>
              </a:rPr>
              <a:t>[web corporativa]</a:t>
            </a:r>
          </a:p>
        </p:txBody>
      </p:sp>
    </p:spTree>
    <p:extLst>
      <p:ext uri="{BB962C8B-B14F-4D97-AF65-F5344CB8AC3E}">
        <p14:creationId xmlns:p14="http://schemas.microsoft.com/office/powerpoint/2010/main" val="236984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Main">
  <a:themeElements>
    <a:clrScheme name="ALTEZZA_Red">
      <a:dk1>
        <a:srgbClr val="000000"/>
      </a:dk1>
      <a:lt1>
        <a:srgbClr val="FFFFFF"/>
      </a:lt1>
      <a:dk2>
        <a:srgbClr val="7A5B58"/>
      </a:dk2>
      <a:lt2>
        <a:srgbClr val="E7E6E6"/>
      </a:lt2>
      <a:accent1>
        <a:srgbClr val="FE341B"/>
      </a:accent1>
      <a:accent2>
        <a:srgbClr val="FED6D1"/>
      </a:accent2>
      <a:accent3>
        <a:srgbClr val="FEADA3"/>
      </a:accent3>
      <a:accent4>
        <a:srgbClr val="FE8576"/>
      </a:accent4>
      <a:accent5>
        <a:srgbClr val="D11700"/>
      </a:accent5>
      <a:accent6>
        <a:srgbClr val="8B0F00"/>
      </a:accent6>
      <a:hlink>
        <a:srgbClr val="48A1FA"/>
      </a:hlink>
      <a:folHlink>
        <a:srgbClr val="C490AA"/>
      </a:folHlink>
    </a:clrScheme>
    <a:fontScheme name="Montserrat_Roboto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Basic" id="{E1943ED4-74EF-4F8C-B10E-AE5D64934FE9}" vid="{0DB25F52-A022-425B-980A-12999671369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18053</TotalTime>
  <Words>736</Words>
  <Application>Microsoft Macintosh PowerPoint</Application>
  <PresentationFormat>Personalizado</PresentationFormat>
  <Paragraphs>181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Montserrat</vt:lpstr>
      <vt:lpstr>Roboto</vt:lpstr>
      <vt:lpstr>1_Main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isakoff</dc:creator>
  <cp:lastModifiedBy>Amaliia Ismailova</cp:lastModifiedBy>
  <cp:revision>1324</cp:revision>
  <dcterms:created xsi:type="dcterms:W3CDTF">2016-02-06T19:59:13Z</dcterms:created>
  <dcterms:modified xsi:type="dcterms:W3CDTF">2021-05-18T11:43:40Z</dcterms:modified>
</cp:coreProperties>
</file>